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7"/>
  </p:notesMasterIdLst>
  <p:sldIdLst>
    <p:sldId id="32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Lst>
  <p:sldSz cx="24384000" cy="13716000"/>
  <p:notesSz cx="6858000" cy="9144000"/>
  <p:embeddedFontLst>
    <p:embeddedFont>
      <p:font typeface="Helvetica Neue" panose="02000503000000020004" pitchFamily="2" charset="0"/>
      <p:regular r:id="rId68"/>
      <p:bold r:id="rId69"/>
      <p:italic r:id="rId70"/>
      <p:boldItalic r:id="rId71"/>
    </p:embeddedFont>
    <p:embeddedFont>
      <p:font typeface="Helvetica Neue Light" panose="02000403000000020004"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60" d="100"/>
          <a:sy n="60" d="100"/>
        </p:scale>
        <p:origin x="8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7.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Hello everyone, thanks so much for joining me today. If you’re tuning in to this webinar then I can assume that your website isn’t performing as well as you would like it to. Well, the good news is that you’ve come to the right place because over the next hour I’m going to show you how to turn your website from a passive business expense into an active business asset.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But if you look closely you’ll see that there is a yellow box just after the post intro. And this yellow box is where the magic happens. </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 text in this box reads “Free bonus, click here to get access to a free PDF checklist that shows you how to execute all 17 of the techniques from this post. The checklist also includes 2 bonus strategies”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Brian is essentially offering a free bonus that compliments the blog post.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when someone clicks that yellow box they get this popup.</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when they enter their email address they get sent a copy of this beautifully designed PDF.</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Now there’s quite a lot of things going on there and we’ll break each step down in a minute but first I want to tell you about the results of this technique.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 name="Google Shape;12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When Brian added this yellow box to that blog post he generated 8x more leads. He didn’t redesign his whole website, he didn’t just continue doing nothing. He added that simple yellow box and he increased his leads 8 times!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Just think about that - if yesterday the blog post generated 10 leads, today its generating 80 leads. That’s 70 more people who have the potential to become customers. That’s with just one small change! What would that sort of increase do for your business?!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Let’s break down each stage of this to see what’s going on so you can recreate this success for your own website.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 yellow box is a call to action and its purpose is to offer the reader something of value. The goal here is to take your audience from passive </a:t>
            </a:r>
            <a:r>
              <a:rPr lang="en-US" b="1"/>
              <a:t>reading</a:t>
            </a:r>
            <a:r>
              <a:rPr lang="en-US" sz="2200">
                <a:latin typeface="Helvetica Neue"/>
                <a:ea typeface="Helvetica Neue"/>
                <a:cs typeface="Helvetica Neue"/>
                <a:sym typeface="Helvetica Neue"/>
              </a:rPr>
              <a:t> mode into </a:t>
            </a:r>
            <a:r>
              <a:rPr lang="en-US" b="1"/>
              <a:t>taking action</a:t>
            </a:r>
            <a:r>
              <a:rPr lang="en-US" sz="2200">
                <a:latin typeface="Helvetica Neue"/>
                <a:ea typeface="Helvetica Neue"/>
                <a:cs typeface="Helvetica Neue"/>
                <a:sym typeface="Helvetica Neue"/>
              </a:rPr>
              <a:t> mode. Offer them something so good that they can’t resist clicking.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if your call to action does it’s job and the reader clicks the link, they’ll be invited to enter their email address. Now, this is vitally important - if you have someone’s email address it means that you can stay in touch with them even after they have left your website. Remember that and we’ll talk more about it later.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Finally you have to deliver on what you promised them back in the call to action. In this case Brian gives a beautifully designed PDF with some secret tips. </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This PDF is known as a ‘lead magnet’ - this is the incentive that you offer someone in exchange for their email address. The lead magnet is the centre of the strategy but it’s also the most difficult part to get right…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 name="Google Shape;155;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 don’t want you to focus too much on jargon like “lead magnets” - whenever I say the phrase ‘lead magnets’ I just want you to think that we’re offering people something of value in exchange for their email address.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But how do we define “something of value” though? That’s a pretty broad term. Brian gave away a PDF - will any PDF do?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 name="Google Shape;16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In my opinion, the best way to give people something of value (without spending money) is to help them with a problem that they are currently experiencing.</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If someone is having difficulty with something and all they have to do is hand over their email address to get a solution to that problem, most people will do that without thinking twice.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 name="Google Shape;6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Let’s pretend that you have an employee who’s job it is to grow your business. </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You spent thousands of dollars and countless hours training this person.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After a few months you realise that this employee just isn’t performing well. Sure, he shows up every day but his sales numbers are non existent.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What happens next? Do you:</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let’s take a look at few concrete examples so you can see exactly what I mean by “solve a problem”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 first example is a “resource guide” a resource guide is just a collection of things that people can buy to improve their situation.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 screenshot on the right hand side is the resource guide and its basically just a list of tools that people can buy along with a short description about that tool.</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This particular lead magnet is titled “The new facebook marketer’s resource guide”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the problem that the reader might be experiencing is “our facebook marketing strategy is not performing well”</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This lead magnet helps with that.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People love to buy tools that solve a problem because it’s a bit of a shortcut - that’s why resource guides are so popular. If I can buy something that solves a problem and saves me a bit of time then you can be sure I’m going to do that.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Next we have the checklist.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 checklist is basically a series of actionable tasks that people can complete to achieve a goal.</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this example is a ‘blog post creation checklist’ and this solves a problem for people who are new to blogging and have no idea what they should be doing.</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This checklist basically leads them through that process and they can tick of items as they complete them.</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Again, it’s a really easy checklist to create but because it has that interactive element, that physical task of checking items off, people feel like you’re really helping them.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 eBook is a lead magnet that takes a bit more time to create but for the reader it’s totally worth it.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This example is “the complete guide to email marketing” and it’s perfect for people who might be a little be scared of email marketing because it’s such a big topic.</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 team at Convertkit put this eBook together so that people could get all the information they need in one place. They don’t have to read 50 different articles on 50 different websites. Instead, they download one PDF, they can keep it and refer back to it whenever they need to. Problem solved!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This last example is a ‘lookbook’</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Which is basically just a collection of visual assets that are all based around the same topic.</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In this example, the creator has compiled 37 screenshots of beautifully designed Christmas emails.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This type of lead magnet is perfect for designers who might be on a tight deadline and are struggling for inspiration.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 main value this lead magnet provides is convenience.  Like the eBook example, this lookbook saves the reader from having to search the web for lots of different images - it’s valuable because it saves so much time and the content is curated so you can be sure that it’s of a high quality. That’s why people won’t think twice about sharing their email address to get it.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that was just 4 examples of different lead magnets but you’ll probably have noticed that they all have certain things in common.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these commonalities are what separates a good lead magnet from a bad lead magnet.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You’ll notice that each of these examples:</a:t>
            </a:r>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 Are valuable - they solved actual problems that a reader was experiencing</a:t>
            </a:r>
            <a:endParaRPr/>
          </a:p>
          <a:p>
            <a:pPr marL="305593" lvl="0" indent="-305593" algn="l" rtl="0">
              <a:lnSpc>
                <a:spcPct val="117999"/>
              </a:lnSpc>
              <a:spcBef>
                <a:spcPts val="0"/>
              </a:spcBef>
              <a:spcAft>
                <a:spcPts val="0"/>
              </a:spcAft>
              <a:buSzPts val="3190"/>
              <a:buFont typeface="Helvetica Neue"/>
              <a:buChar char="-"/>
            </a:pPr>
            <a:r>
              <a:rPr lang="en-US" sz="2200">
                <a:latin typeface="Helvetica Neue"/>
                <a:ea typeface="Helvetica Neue"/>
                <a:cs typeface="Helvetica Neue"/>
                <a:sym typeface="Helvetica Neue"/>
              </a:rPr>
              <a:t>not only that but they solved a problem that the reader was experiencing at that current time - not 6 months from now.</a:t>
            </a:r>
            <a:endParaRPr/>
          </a:p>
          <a:p>
            <a:pPr marL="305593" lvl="0" indent="-305593" algn="l" rtl="0">
              <a:lnSpc>
                <a:spcPct val="117999"/>
              </a:lnSpc>
              <a:spcBef>
                <a:spcPts val="0"/>
              </a:spcBef>
              <a:spcAft>
                <a:spcPts val="0"/>
              </a:spcAft>
              <a:buSzPts val="3190"/>
              <a:buFont typeface="Helvetica Neue"/>
              <a:buChar char="-"/>
            </a:pPr>
            <a:r>
              <a:rPr lang="en-US" sz="2200">
                <a:latin typeface="Helvetica Neue"/>
                <a:ea typeface="Helvetica Neue"/>
                <a:cs typeface="Helvetica Neue"/>
                <a:sym typeface="Helvetica Neue"/>
              </a:rPr>
              <a:t>They were all well designed, which in turn makes them feel more valuable.</a:t>
            </a:r>
            <a:endParaRPr/>
          </a:p>
          <a:p>
            <a:pPr marL="305593" lvl="0" indent="-305593" algn="l" rtl="0">
              <a:lnSpc>
                <a:spcPct val="117999"/>
              </a:lnSpc>
              <a:spcBef>
                <a:spcPts val="0"/>
              </a:spcBef>
              <a:spcAft>
                <a:spcPts val="0"/>
              </a:spcAft>
              <a:buSzPts val="3190"/>
              <a:buFont typeface="Helvetica Neue"/>
              <a:buChar char="-"/>
            </a:pPr>
            <a:r>
              <a:rPr lang="en-US" sz="2200">
                <a:latin typeface="Helvetica Neue"/>
                <a:ea typeface="Helvetica Neue"/>
                <a:cs typeface="Helvetica Neue"/>
                <a:sym typeface="Helvetica Neue"/>
              </a:rPr>
              <a:t>The content in each of these was such high quality that it helps to build the author’s credibility</a:t>
            </a:r>
            <a:endParaRPr/>
          </a:p>
          <a:p>
            <a:pPr marL="305593" lvl="0" indent="-305593" algn="l" rtl="0">
              <a:lnSpc>
                <a:spcPct val="117999"/>
              </a:lnSpc>
              <a:spcBef>
                <a:spcPts val="0"/>
              </a:spcBef>
              <a:spcAft>
                <a:spcPts val="0"/>
              </a:spcAft>
              <a:buSzPts val="3190"/>
              <a:buFont typeface="Helvetica Neue"/>
              <a:buChar char="-"/>
            </a:pPr>
            <a:r>
              <a:rPr lang="en-US" sz="2200">
                <a:latin typeface="Helvetica Neue"/>
                <a:ea typeface="Helvetica Neue"/>
                <a:cs typeface="Helvetica Neue"/>
                <a:sym typeface="Helvetica Neue"/>
              </a:rPr>
              <a:t>Finally all the lead magnets that we just saw had the potential to lead on to future interactions. Take the eBook for example - once someone learns about email marketing they’re going to need some software. So who do they look to for that software? The people that wrote the book on it of course!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all those examples look pretty fancy, and the design of your lead magnet is very important. It’s important that the lead magnet FEELS valuable - that’s a big part of the reason people opt-in.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how do you actually go about making your lead magnet? Well, you have a few options…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You can design it yourself. But unless you have some experience you could do more harm to your brand than good.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5" name="Google Shape;23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You could hire a designer. But that’s expensive and it does require a lot of back and forth so it’s a drain on your time.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 third option is a tool called Beacon and it’s like a mix between option 1 and option 2.</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It’s a tool that was specifically made for creating lead magnets so it has everything you need. So since you’re probably already aware of the first two options I’m going to spend some time showing you how to create a lead magnet with Beacon.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 use Beacon myself and it’s a real life saver.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 just let it slide - maybe the employee just needs more time</a:t>
            </a:r>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b) sack the employee immediately - you can always hire someone else</a:t>
            </a:r>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c) work with the employee to help improve - after all, you’ve already invested a lot of time and money into them</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have a little think about it…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Beacon walks you through the lead magnet creation process from start to finish. At the beginning you’ll be asked to choose your lead magnet format. You have 5 to choose from here: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305593" lvl="0" indent="-305593" algn="l" rtl="0">
              <a:lnSpc>
                <a:spcPct val="117999"/>
              </a:lnSpc>
              <a:spcBef>
                <a:spcPts val="0"/>
              </a:spcBef>
              <a:spcAft>
                <a:spcPts val="0"/>
              </a:spcAft>
              <a:buSzPts val="3190"/>
              <a:buFont typeface="Helvetica Neue"/>
              <a:buChar char="-"/>
            </a:pPr>
            <a:r>
              <a:rPr lang="en-US" sz="2200">
                <a:latin typeface="Helvetica Neue"/>
                <a:ea typeface="Helvetica Neue"/>
                <a:cs typeface="Helvetica Neue"/>
                <a:sym typeface="Helvetica Neue"/>
              </a:rPr>
              <a:t>eBook</a:t>
            </a:r>
            <a:endParaRPr/>
          </a:p>
          <a:p>
            <a:pPr marL="305593" lvl="0" indent="-305593" algn="l" rtl="0">
              <a:lnSpc>
                <a:spcPct val="117999"/>
              </a:lnSpc>
              <a:spcBef>
                <a:spcPts val="0"/>
              </a:spcBef>
              <a:spcAft>
                <a:spcPts val="0"/>
              </a:spcAft>
              <a:buSzPts val="3190"/>
              <a:buFont typeface="Helvetica Neue"/>
              <a:buChar char="-"/>
            </a:pPr>
            <a:r>
              <a:rPr lang="en-US" sz="2200">
                <a:latin typeface="Helvetica Neue"/>
                <a:ea typeface="Helvetica Neue"/>
                <a:cs typeface="Helvetica Neue"/>
                <a:sym typeface="Helvetica Neue"/>
              </a:rPr>
              <a:t>Resource Guide</a:t>
            </a:r>
            <a:endParaRPr/>
          </a:p>
          <a:p>
            <a:pPr marL="305593" lvl="0" indent="-305593" algn="l" rtl="0">
              <a:lnSpc>
                <a:spcPct val="117999"/>
              </a:lnSpc>
              <a:spcBef>
                <a:spcPts val="0"/>
              </a:spcBef>
              <a:spcAft>
                <a:spcPts val="0"/>
              </a:spcAft>
              <a:buSzPts val="3190"/>
              <a:buFont typeface="Helvetica Neue"/>
              <a:buChar char="-"/>
            </a:pPr>
            <a:r>
              <a:rPr lang="en-US" sz="2200">
                <a:latin typeface="Helvetica Neue"/>
                <a:ea typeface="Helvetica Neue"/>
                <a:cs typeface="Helvetica Neue"/>
                <a:sym typeface="Helvetica Neue"/>
              </a:rPr>
              <a:t>Checklist</a:t>
            </a:r>
            <a:endParaRPr/>
          </a:p>
          <a:p>
            <a:pPr marL="305593" lvl="0" indent="-305593" algn="l" rtl="0">
              <a:lnSpc>
                <a:spcPct val="117999"/>
              </a:lnSpc>
              <a:spcBef>
                <a:spcPts val="0"/>
              </a:spcBef>
              <a:spcAft>
                <a:spcPts val="0"/>
              </a:spcAft>
              <a:buSzPts val="3190"/>
              <a:buFont typeface="Helvetica Neue"/>
              <a:buChar char="-"/>
            </a:pPr>
            <a:r>
              <a:rPr lang="en-US" sz="2200">
                <a:latin typeface="Helvetica Neue"/>
                <a:ea typeface="Helvetica Neue"/>
                <a:cs typeface="Helvetica Neue"/>
                <a:sym typeface="Helvetica Neue"/>
              </a:rPr>
              <a:t>Workbook</a:t>
            </a:r>
            <a:endParaRPr/>
          </a:p>
          <a:p>
            <a:pPr marL="305593" lvl="0" indent="-305593" algn="l" rtl="0">
              <a:lnSpc>
                <a:spcPct val="117999"/>
              </a:lnSpc>
              <a:spcBef>
                <a:spcPts val="0"/>
              </a:spcBef>
              <a:spcAft>
                <a:spcPts val="0"/>
              </a:spcAft>
              <a:buSzPts val="3190"/>
              <a:buFont typeface="Helvetica Neue"/>
              <a:buChar char="-"/>
            </a:pPr>
            <a:r>
              <a:rPr lang="en-US" sz="2200">
                <a:latin typeface="Helvetica Neue"/>
                <a:ea typeface="Helvetica Neue"/>
                <a:cs typeface="Helvetica Neue"/>
                <a:sym typeface="Helvetica Neue"/>
              </a:rPr>
              <a:t>Email Templates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eBooks are probably the most popular so let’s pick that.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Beacon includes lots of time saving tricks like for example, instead of writing your eBook from scratch you can recycle blog posts that you’ve already written by importing them into Beacon.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Just enter the web address and Beacon will fetch the content and add it to your eBook.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Next you’ll want to choose a template for how your lead magnet looks. There are dozens of professionally designed templates to choose from and they are all customisable so don’t worry if you can’t find exactly what you need, just choose one that’s close to what you had in mind and then change it to suit your brand.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This is the main Beacon editor and this is where you’ll be making the customisations to your lead magnet. Let’s take a quick tour.</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On the right hand side here you’ll see a preview of your lead magnet.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on the left hand side you’ll see a list of all the different pages that are included in.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Since this is an eBook it comes pre-loaded with all the pages you might expect to find - like a cover page, table of contents, about the author, and a bunch of others.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At the bottom you’ll see the content that we imported from our blog so let’s take a closer look at that.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As you can see the content that has been imported includes all images and font styling so headlines are still headlines and the lists etc are preserved. You’ll also notice that the fonts and colors won’t be the same as the ones you used in your blog. Instead they are the same fonts and colors that are used throughout the rest of the eBook. This helps to give your book a consistent look and feel even when you have imported content.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6" name="Google Shape;286;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If we look at a different page you’ll see that everything is customisable. Just click on an item and use the controls on the left-hand side to change it.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Beacon wasn’t made for designers so it’s really easy to use. You won’t find hundreds of complicated features - just the ones you need to make sure your lead magnet looks the part.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 good example of this is the drag and drop section. Say you want to add an image to the page, just drag an image onto the page and swap the placeholder image with one of your own.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If you need to resize it you can just use these sliders.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2" name="Google Shape;302;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once you’re happy with the content in your lead magnet and how it looks you’re ready to share it with the world.</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One of the big problems that I hear people encounter is once they have their lead magnet they don’t really know what do with it. How do you get your lead magnet on your website so it can start collecting leads?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Well this is where Beacon has a bit of an advantage over hiring a designer or making the lead magnet yourself - because it will take care of the rest of the process for you.</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you just click the publish button at the top of the screen.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9" name="Google Shape;309;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you have a few different options here. So you can just grab the PDF version and do whatever you want with it.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Or you can create the opt-in form and put it on your website so let’s do that.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Remember that example of Brian’s I showed you at the beginning? The one with the yellow box? Well that’s known as a content upgrade so let’s make one of those.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7" name="Google Shape;317;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You’ll then be taken to a new screen where you can setup your opt-in form.</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These are all the different styles for our content upgrade. You can see that there are a few different options and it’s just like when we made the lead magnet - these are all customisable so don’t worry if you can’t find something that fits exactly. For our demonstration let’s go with the yellow box option just like Brian.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 name="Google Shape;73;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Before you pick your answer, try swapping the word “employee” for “website”. Would your opinion change?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Now we’re creating our content upgrade and if you look at the top bar you can see all the different stages that a user will go through when they opt-in for your lead magnet.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First they’ll see this trigger which is just another name for the call to action.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Then when they click the trigger, they’ll see this popup.</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when they enter their details they’ll see this thank-you page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they’ll receive this email with a link to the lead magnet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basically you just need to go through each of these stages and customise the text and images to suit your website.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 won’t go through each stage because it’s very straightforward and I’m conscious of time but I will show you this one trick.</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If you look in the popup section there is a preview of the lead magnet. You can actually change the style of this image so you can pick between this plain image or a 3d book cover or sheets and a hardcover option.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Since Beacon handles all of this automatically you don’t have to find a designer to do this part for you.</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3" name="Google Shape;353;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once you’re happy with your opt-in form you just go to the publish section and copy this few lines of code.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Then if you head over to your website you can paste that in any page.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9" name="Google Shape;369;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if you preview the page you’ll see your content upgrade!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7" name="Google Shape;377;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When people click the call to action they’ll get this popup</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when they enter their details they’ll get the lead magnet instantly delivered to their inbox.</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You see, I can almost guarantee that when a business’s website is underperforming most people just go with option (a) - “I spent months making that website - I’m sure it’ll work out eventually” they tell themselves (it doesn’t).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7" name="Google Shape;387;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we started this webinar by asking how you can make your website contribute more to your business. We decided that offering our readers something of value was the way to go and in the past 10 minutes or so we’ve been able to create professional lead magnet that we can start using on our website. Once that goes live we’ll see a big increase in the number of leads that our website generates.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All of a sudden our website goes from being a passive business expense to an active asset. From lazy employee to top performing sales guy!</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it’s Beacon that has made this change so easy. Beacon is software that is specifically designed to help you get more value from your existing website.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Because you start with professional templates and then adjust them it means you have a lot of control. It’s definitely not as expensive as hiring a designer or using something like Photoshop.</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a big reason for that is because it’s really 3 different pieces of software wrapped into one: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It helps you to design the lead magnet, to make your opt-in form and to deliver your lead magnet. By using Beacon you can actually cancel any other software services that you may have already been using to do those things.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most importantly - Beacon works! Let’s check out some examples of people just like you who have found success with Beacon:</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Heather had a website that was underperforming. Once she installed Beacon she was able to generate 3 times more leads than she had before. These are simple changes that can make a big difference to your business.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Josip was already getting good traffic to his website but when he used a Beacon content upgrade he was able to convert some of that traffic into 700 actual leads.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Natasha combined Beacon with Facebook Ads to generate 900 leads in 10 days.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Alece used Beacon to generate hundreds of high quality leads for her short-term rental management firm in Nashville, Tennessee.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3" name="Google Shape;423;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 PRIVATE **</a:t>
            </a:r>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Use this slide to promote your own affiliate page. Make sure you setup a page on your website that uses your affiliate link to access Beacon.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Give your audience an incentive to visit the page on your website instead of going directly to the Beacon website. This could be some bonus content or a free consultation with you. Whatever it is make sure it’s attractive enough to send people to your page!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8" name="Google Shape;428;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Remember that driving traffic to your site BEFORE optimising for conversions is like pouring water into a leaky bucket.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Optimise your site first and you’ll be ready to make more efficient use of the traffic that you get.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Conversion rate first - traffic second!</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4" name="Google Shape;434;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It can take months or years to build an email list. If you start today then you can build a relationship with your audience so when you do have a product to sell they will already know and trust you.</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 PRIVATE **</a:t>
            </a:r>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Use this slide to promote your own affiliate page. Make sure you setup a page on your website that uses your affiliate link to access Beacon.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Give your audience an incentive to visit the page on your website instead of going directly to the Beacon website. This could be some bonus content or a free consultation with you. Whatever it is make sure it’s attractive enough to send people to your page!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Or the creative amongst us will go with option (b) - “let’s build a new website - I’m sure I can get it right next time” (you won’t).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5" name="Google Shape;445;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Let’s wrap up this webinar with a quick recap of the major lessons we covered today:</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Firstly, most people who come to your website aren’t ready to buy.</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It’s just a fact. Most people are conducting research. They *might* come back if you make a good first impression.</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Secondly, you need to keep in touch with people after they leave your site.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Don’t leave anything to change - get their email address so you can contact them instead of waiting for them to call you back.</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 name="Google Shape;459;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Third, believe it or not but email is still the number one sales tool for growing a business.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Social media might be all the rage but the inbox is where business happens. Prioritise email above all else. You’ll thank me later.</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 name="Google Shape;466;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And finally, I don’t want you to just collect email addresses for the sake of it.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It’s not good building a massive list of anonymous names. Build a relationship with your subscribers. Show your personality and get to know theirs.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 name="Google Shape;473;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 PRIVATE **</a:t>
            </a:r>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Use this slide to promote your own affiliate page. Make sure you setup a page on your website that uses your affiliate link to access Beacon.</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Give your audience an incentive to visit the page on your website instead of going directly to the Beacon website. This could be some bonus content or a free consultation with you. Whatever it is make sure it’s attractive enough to send people to your page!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The correct answer is (c) - in order to get the most from our websites (or employees!) we just need to give them a guiding hand - give them the opportunity to perform to the best of their ability.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My point is this - you wouldn’t sit by and watch an employee underperform so why is it ok for your website?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Your website’s primary job is to act as 24/7 sales rep for your business but the truth is most of us don’t hold our website accountable for success.</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If your site isn’t actively contributing to the growth of your business then it’s underperforming. Don’t just ignore it and don’t go back to the drawing board.</a:t>
            </a:r>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Over the next hour or so I will teach you how to whip your website into shape so it can become the money generating asset it was supposed to be.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I’m going to start by showing you an example of a web page that is working hard for the business.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This is a blog post on a website called “Backlinko”. The website is run by a guy called Brian Dean and he teaches people how to get more search engine traffic to their website.</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 this screenshot is of a single blog post on his website and at first glance you can see that it looks like any other blog post. There’s a headline at the top, the main article below that and some extra information at the side.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bg>
      <p:bgPr>
        <a:solidFill>
          <a:srgbClr val="F5F7F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4833937" y="2303859"/>
            <a:ext cx="14716126" cy="4643438"/>
          </a:xfrm>
          <a:prstGeom prst="rect">
            <a:avLst/>
          </a:prstGeom>
          <a:noFill/>
          <a:ln>
            <a:noFill/>
          </a:ln>
        </p:spPr>
        <p:txBody>
          <a:bodyPr spcFirstLastPara="1" wrap="square" lIns="71425" tIns="71425" rIns="71425" bIns="71425" anchor="b" anchorCtr="0">
            <a:noAutofit/>
          </a:bodyPr>
          <a:lstStyle>
            <a:lvl1pPr lvl="0" algn="l">
              <a:lnSpc>
                <a:spcPct val="100000"/>
              </a:lnSpc>
              <a:spcBef>
                <a:spcPts val="0"/>
              </a:spcBef>
              <a:spcAft>
                <a:spcPts val="0"/>
              </a:spcAft>
              <a:buClr>
                <a:srgbClr val="444444"/>
              </a:buClr>
              <a:buSzPts val="1800"/>
              <a:buNone/>
              <a:defRPr/>
            </a:lvl1pPr>
            <a:lvl2pPr lvl="1" algn="l">
              <a:lnSpc>
                <a:spcPct val="100000"/>
              </a:lnSpc>
              <a:spcBef>
                <a:spcPts val="0"/>
              </a:spcBef>
              <a:spcAft>
                <a:spcPts val="0"/>
              </a:spcAft>
              <a:buClr>
                <a:srgbClr val="444444"/>
              </a:buClr>
              <a:buSzPts val="1800"/>
              <a:buNone/>
              <a:defRPr/>
            </a:lvl2pPr>
            <a:lvl3pPr lvl="2" algn="l">
              <a:lnSpc>
                <a:spcPct val="100000"/>
              </a:lnSpc>
              <a:spcBef>
                <a:spcPts val="0"/>
              </a:spcBef>
              <a:spcAft>
                <a:spcPts val="0"/>
              </a:spcAft>
              <a:buClr>
                <a:srgbClr val="444444"/>
              </a:buClr>
              <a:buSzPts val="1800"/>
              <a:buNone/>
              <a:defRPr/>
            </a:lvl3pPr>
            <a:lvl4pPr lvl="3" algn="l">
              <a:lnSpc>
                <a:spcPct val="100000"/>
              </a:lnSpc>
              <a:spcBef>
                <a:spcPts val="0"/>
              </a:spcBef>
              <a:spcAft>
                <a:spcPts val="0"/>
              </a:spcAft>
              <a:buClr>
                <a:srgbClr val="444444"/>
              </a:buClr>
              <a:buSzPts val="1800"/>
              <a:buNone/>
              <a:defRPr/>
            </a:lvl4pPr>
            <a:lvl5pPr lvl="4" algn="l">
              <a:lnSpc>
                <a:spcPct val="100000"/>
              </a:lnSpc>
              <a:spcBef>
                <a:spcPts val="0"/>
              </a:spcBef>
              <a:spcAft>
                <a:spcPts val="0"/>
              </a:spcAft>
              <a:buClr>
                <a:srgbClr val="444444"/>
              </a:buClr>
              <a:buSzPts val="1800"/>
              <a:buNone/>
              <a:defRPr/>
            </a:lvl5pPr>
            <a:lvl6pPr lvl="5" algn="l">
              <a:lnSpc>
                <a:spcPct val="100000"/>
              </a:lnSpc>
              <a:spcBef>
                <a:spcPts val="0"/>
              </a:spcBef>
              <a:spcAft>
                <a:spcPts val="0"/>
              </a:spcAft>
              <a:buClr>
                <a:srgbClr val="444444"/>
              </a:buClr>
              <a:buSzPts val="1800"/>
              <a:buNone/>
              <a:defRPr/>
            </a:lvl6pPr>
            <a:lvl7pPr lvl="6" algn="l">
              <a:lnSpc>
                <a:spcPct val="100000"/>
              </a:lnSpc>
              <a:spcBef>
                <a:spcPts val="0"/>
              </a:spcBef>
              <a:spcAft>
                <a:spcPts val="0"/>
              </a:spcAft>
              <a:buClr>
                <a:srgbClr val="444444"/>
              </a:buClr>
              <a:buSzPts val="1800"/>
              <a:buNone/>
              <a:defRPr/>
            </a:lvl7pPr>
            <a:lvl8pPr lvl="7" algn="l">
              <a:lnSpc>
                <a:spcPct val="100000"/>
              </a:lnSpc>
              <a:spcBef>
                <a:spcPts val="0"/>
              </a:spcBef>
              <a:spcAft>
                <a:spcPts val="0"/>
              </a:spcAft>
              <a:buClr>
                <a:srgbClr val="444444"/>
              </a:buClr>
              <a:buSzPts val="1800"/>
              <a:buNone/>
              <a:defRPr/>
            </a:lvl8pPr>
            <a:lvl9pPr lvl="8" algn="l">
              <a:lnSpc>
                <a:spcPct val="100000"/>
              </a:lnSpc>
              <a:spcBef>
                <a:spcPts val="0"/>
              </a:spcBef>
              <a:spcAft>
                <a:spcPts val="0"/>
              </a:spcAft>
              <a:buClr>
                <a:srgbClr val="444444"/>
              </a:buClr>
              <a:buSzPts val="1800"/>
              <a:buNone/>
              <a:defRPr/>
            </a:lvl9pPr>
          </a:lstStyle>
          <a:p>
            <a:endParaRPr/>
          </a:p>
        </p:txBody>
      </p:sp>
      <p:sp>
        <p:nvSpPr>
          <p:cNvPr id="11" name="Google Shape;11;p2"/>
          <p:cNvSpPr txBox="1">
            <a:spLocks noGrp="1"/>
          </p:cNvSpPr>
          <p:nvPr>
            <p:ph type="body" idx="1"/>
          </p:nvPr>
        </p:nvSpPr>
        <p:spPr>
          <a:xfrm>
            <a:off x="4833937" y="7090171"/>
            <a:ext cx="14716126" cy="1589486"/>
          </a:xfrm>
          <a:prstGeom prst="rect">
            <a:avLst/>
          </a:prstGeom>
          <a:noFill/>
          <a:ln>
            <a:noFill/>
          </a:ln>
        </p:spPr>
        <p:txBody>
          <a:bodyPr spcFirstLastPara="1" wrap="square" lIns="71425" tIns="71425" rIns="71425" bIns="71425" anchor="t" anchorCtr="0">
            <a:noAutofit/>
          </a:bodyPr>
          <a:lstStyle>
            <a:lvl1pPr marL="457200" lvl="0" indent="-228600" algn="l">
              <a:lnSpc>
                <a:spcPct val="100000"/>
              </a:lnSpc>
              <a:spcBef>
                <a:spcPts val="0"/>
              </a:spcBef>
              <a:spcAft>
                <a:spcPts val="0"/>
              </a:spcAft>
              <a:buClr>
                <a:srgbClr val="444444"/>
              </a:buClr>
              <a:buSzPts val="5200"/>
              <a:buFont typeface="Helvetica Neue"/>
              <a:buNone/>
              <a:defRPr sz="5200"/>
            </a:lvl1pPr>
            <a:lvl2pPr marL="914400" lvl="1" indent="-228600" algn="l">
              <a:lnSpc>
                <a:spcPct val="100000"/>
              </a:lnSpc>
              <a:spcBef>
                <a:spcPts val="0"/>
              </a:spcBef>
              <a:spcAft>
                <a:spcPts val="0"/>
              </a:spcAft>
              <a:buClr>
                <a:srgbClr val="444444"/>
              </a:buClr>
              <a:buSzPts val="5200"/>
              <a:buFont typeface="Helvetica Neue"/>
              <a:buNone/>
              <a:defRPr sz="5200"/>
            </a:lvl2pPr>
            <a:lvl3pPr marL="1371600" lvl="2" indent="-228600" algn="l">
              <a:lnSpc>
                <a:spcPct val="100000"/>
              </a:lnSpc>
              <a:spcBef>
                <a:spcPts val="0"/>
              </a:spcBef>
              <a:spcAft>
                <a:spcPts val="0"/>
              </a:spcAft>
              <a:buClr>
                <a:srgbClr val="444444"/>
              </a:buClr>
              <a:buSzPts val="5200"/>
              <a:buFont typeface="Helvetica Neue"/>
              <a:buNone/>
              <a:defRPr sz="5200"/>
            </a:lvl3pPr>
            <a:lvl4pPr marL="1828800" lvl="3" indent="-228600" algn="l">
              <a:lnSpc>
                <a:spcPct val="100000"/>
              </a:lnSpc>
              <a:spcBef>
                <a:spcPts val="0"/>
              </a:spcBef>
              <a:spcAft>
                <a:spcPts val="0"/>
              </a:spcAft>
              <a:buClr>
                <a:srgbClr val="444444"/>
              </a:buClr>
              <a:buSzPts val="5200"/>
              <a:buFont typeface="Helvetica Neue"/>
              <a:buNone/>
              <a:defRPr sz="5200"/>
            </a:lvl4pPr>
            <a:lvl5pPr marL="2286000" lvl="4" indent="-228600" algn="l">
              <a:lnSpc>
                <a:spcPct val="100000"/>
              </a:lnSpc>
              <a:spcBef>
                <a:spcPts val="0"/>
              </a:spcBef>
              <a:spcAft>
                <a:spcPts val="0"/>
              </a:spcAft>
              <a:buClr>
                <a:srgbClr val="444444"/>
              </a:buClr>
              <a:buSzPts val="5200"/>
              <a:buFont typeface="Helvetica Neue"/>
              <a:buNone/>
              <a:defRPr sz="5200"/>
            </a:lvl5pPr>
            <a:lvl6pPr marL="2743200" lvl="5" indent="-394335" algn="l">
              <a:lnSpc>
                <a:spcPct val="100000"/>
              </a:lnSpc>
              <a:spcBef>
                <a:spcPts val="5900"/>
              </a:spcBef>
              <a:spcAft>
                <a:spcPts val="0"/>
              </a:spcAft>
              <a:buClr>
                <a:srgbClr val="444444"/>
              </a:buClr>
              <a:buSzPts val="2610"/>
              <a:buChar char="•"/>
              <a:defRPr/>
            </a:lvl6pPr>
            <a:lvl7pPr marL="3200400" lvl="6" indent="-394335" algn="l">
              <a:lnSpc>
                <a:spcPct val="100000"/>
              </a:lnSpc>
              <a:spcBef>
                <a:spcPts val="5900"/>
              </a:spcBef>
              <a:spcAft>
                <a:spcPts val="0"/>
              </a:spcAft>
              <a:buClr>
                <a:srgbClr val="444444"/>
              </a:buClr>
              <a:buSzPts val="2610"/>
              <a:buChar char="•"/>
              <a:defRPr/>
            </a:lvl7pPr>
            <a:lvl8pPr marL="3657600" lvl="7" indent="-394334" algn="l">
              <a:lnSpc>
                <a:spcPct val="100000"/>
              </a:lnSpc>
              <a:spcBef>
                <a:spcPts val="5900"/>
              </a:spcBef>
              <a:spcAft>
                <a:spcPts val="0"/>
              </a:spcAft>
              <a:buClr>
                <a:srgbClr val="444444"/>
              </a:buClr>
              <a:buSzPts val="2610"/>
              <a:buChar char="•"/>
              <a:defRPr/>
            </a:lvl8pPr>
            <a:lvl9pPr marL="4114800" lvl="8" indent="-394334" algn="l">
              <a:lnSpc>
                <a:spcPct val="100000"/>
              </a:lnSpc>
              <a:spcBef>
                <a:spcPts val="5900"/>
              </a:spcBef>
              <a:spcAft>
                <a:spcPts val="0"/>
              </a:spcAft>
              <a:buClr>
                <a:srgbClr val="444444"/>
              </a:buClr>
              <a:buSzPts val="2610"/>
              <a:buChar char="•"/>
              <a:defRPr/>
            </a:lvl9pPr>
          </a:lstStyle>
          <a:p>
            <a:endParaRPr/>
          </a:p>
        </p:txBody>
      </p:sp>
      <p:sp>
        <p:nvSpPr>
          <p:cNvPr id="12" name="Google Shape;12;p2"/>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marR="0" lvl="0"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4"/>
        <p:cNvGrpSpPr/>
        <p:nvPr/>
      </p:nvGrpSpPr>
      <p:grpSpPr>
        <a:xfrm>
          <a:off x="0" y="0"/>
          <a:ext cx="0" cy="0"/>
          <a:chOff x="0" y="0"/>
          <a:chExt cx="0" cy="0"/>
        </a:xfrm>
      </p:grpSpPr>
      <p:sp>
        <p:nvSpPr>
          <p:cNvPr id="45" name="Google Shape;45;p11"/>
          <p:cNvSpPr txBox="1">
            <a:spLocks noGrp="1"/>
          </p:cNvSpPr>
          <p:nvPr>
            <p:ph type="body" idx="1"/>
          </p:nvPr>
        </p:nvSpPr>
        <p:spPr>
          <a:xfrm>
            <a:off x="4387453" y="1785937"/>
            <a:ext cx="15609095" cy="10144126"/>
          </a:xfrm>
          <a:prstGeom prst="rect">
            <a:avLst/>
          </a:prstGeom>
          <a:noFill/>
          <a:ln>
            <a:noFill/>
          </a:ln>
        </p:spPr>
        <p:txBody>
          <a:bodyPr spcFirstLastPara="1" wrap="square" lIns="71425" tIns="71425" rIns="71425" bIns="71425" anchor="ctr" anchorCtr="0">
            <a:noAutofit/>
          </a:bodyPr>
          <a:lstStyle>
            <a:lvl1pPr marL="457200" lvl="0" indent="-394335" algn="l">
              <a:lnSpc>
                <a:spcPct val="100000"/>
              </a:lnSpc>
              <a:spcBef>
                <a:spcPts val="5900"/>
              </a:spcBef>
              <a:spcAft>
                <a:spcPts val="0"/>
              </a:spcAft>
              <a:buClr>
                <a:srgbClr val="444444"/>
              </a:buClr>
              <a:buSzPts val="2610"/>
              <a:buChar char="•"/>
              <a:defRPr/>
            </a:lvl1pPr>
            <a:lvl2pPr marL="914400" lvl="1" indent="-394335" algn="l">
              <a:lnSpc>
                <a:spcPct val="100000"/>
              </a:lnSpc>
              <a:spcBef>
                <a:spcPts val="5900"/>
              </a:spcBef>
              <a:spcAft>
                <a:spcPts val="0"/>
              </a:spcAft>
              <a:buClr>
                <a:srgbClr val="444444"/>
              </a:buClr>
              <a:buSzPts val="2610"/>
              <a:buChar char="•"/>
              <a:defRPr/>
            </a:lvl2pPr>
            <a:lvl3pPr marL="1371600" lvl="2" indent="-394335" algn="l">
              <a:lnSpc>
                <a:spcPct val="100000"/>
              </a:lnSpc>
              <a:spcBef>
                <a:spcPts val="5900"/>
              </a:spcBef>
              <a:spcAft>
                <a:spcPts val="0"/>
              </a:spcAft>
              <a:buClr>
                <a:srgbClr val="444444"/>
              </a:buClr>
              <a:buSzPts val="2610"/>
              <a:buChar char="•"/>
              <a:defRPr/>
            </a:lvl3pPr>
            <a:lvl4pPr marL="1828800" lvl="3" indent="-394335" algn="l">
              <a:lnSpc>
                <a:spcPct val="100000"/>
              </a:lnSpc>
              <a:spcBef>
                <a:spcPts val="5900"/>
              </a:spcBef>
              <a:spcAft>
                <a:spcPts val="0"/>
              </a:spcAft>
              <a:buClr>
                <a:srgbClr val="444444"/>
              </a:buClr>
              <a:buSzPts val="2610"/>
              <a:buChar char="•"/>
              <a:defRPr/>
            </a:lvl4pPr>
            <a:lvl5pPr marL="2286000" lvl="4" indent="-394335" algn="l">
              <a:lnSpc>
                <a:spcPct val="100000"/>
              </a:lnSpc>
              <a:spcBef>
                <a:spcPts val="5900"/>
              </a:spcBef>
              <a:spcAft>
                <a:spcPts val="0"/>
              </a:spcAft>
              <a:buClr>
                <a:srgbClr val="444444"/>
              </a:buClr>
              <a:buSzPts val="2610"/>
              <a:buChar char="•"/>
              <a:defRPr/>
            </a:lvl5pPr>
            <a:lvl6pPr marL="2743200" lvl="5" indent="-394335" algn="l">
              <a:lnSpc>
                <a:spcPct val="100000"/>
              </a:lnSpc>
              <a:spcBef>
                <a:spcPts val="5900"/>
              </a:spcBef>
              <a:spcAft>
                <a:spcPts val="0"/>
              </a:spcAft>
              <a:buClr>
                <a:srgbClr val="444444"/>
              </a:buClr>
              <a:buSzPts val="2610"/>
              <a:buChar char="•"/>
              <a:defRPr/>
            </a:lvl6pPr>
            <a:lvl7pPr marL="3200400" lvl="6" indent="-394335" algn="l">
              <a:lnSpc>
                <a:spcPct val="100000"/>
              </a:lnSpc>
              <a:spcBef>
                <a:spcPts val="5900"/>
              </a:spcBef>
              <a:spcAft>
                <a:spcPts val="0"/>
              </a:spcAft>
              <a:buClr>
                <a:srgbClr val="444444"/>
              </a:buClr>
              <a:buSzPts val="2610"/>
              <a:buChar char="•"/>
              <a:defRPr/>
            </a:lvl7pPr>
            <a:lvl8pPr marL="3657600" lvl="7" indent="-394334" algn="l">
              <a:lnSpc>
                <a:spcPct val="100000"/>
              </a:lnSpc>
              <a:spcBef>
                <a:spcPts val="5900"/>
              </a:spcBef>
              <a:spcAft>
                <a:spcPts val="0"/>
              </a:spcAft>
              <a:buClr>
                <a:srgbClr val="444444"/>
              </a:buClr>
              <a:buSzPts val="2610"/>
              <a:buChar char="•"/>
              <a:defRPr/>
            </a:lvl8pPr>
            <a:lvl9pPr marL="4114800" lvl="8" indent="-394334" algn="l">
              <a:lnSpc>
                <a:spcPct val="100000"/>
              </a:lnSpc>
              <a:spcBef>
                <a:spcPts val="5900"/>
              </a:spcBef>
              <a:spcAft>
                <a:spcPts val="0"/>
              </a:spcAft>
              <a:buClr>
                <a:srgbClr val="444444"/>
              </a:buClr>
              <a:buSzPts val="2610"/>
              <a:buChar char="•"/>
              <a:defRPr/>
            </a:lvl9pPr>
          </a:lstStyle>
          <a:p>
            <a:endParaRPr/>
          </a:p>
        </p:txBody>
      </p:sp>
      <p:sp>
        <p:nvSpPr>
          <p:cNvPr id="46" name="Google Shape;46;p11"/>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7"/>
        <p:cNvGrpSpPr/>
        <p:nvPr/>
      </p:nvGrpSpPr>
      <p:grpSpPr>
        <a:xfrm>
          <a:off x="0" y="0"/>
          <a:ext cx="0" cy="0"/>
          <a:chOff x="0" y="0"/>
          <a:chExt cx="0" cy="0"/>
        </a:xfrm>
      </p:grpSpPr>
      <p:sp>
        <p:nvSpPr>
          <p:cNvPr id="48" name="Google Shape;48;p12"/>
          <p:cNvSpPr>
            <a:spLocks noGrp="1"/>
          </p:cNvSpPr>
          <p:nvPr>
            <p:ph type="pic" idx="2"/>
          </p:nvPr>
        </p:nvSpPr>
        <p:spPr>
          <a:xfrm>
            <a:off x="12495609" y="7161609"/>
            <a:ext cx="7500938" cy="53042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9pPr>
          </a:lstStyle>
          <a:p>
            <a:endParaRPr/>
          </a:p>
        </p:txBody>
      </p:sp>
      <p:sp>
        <p:nvSpPr>
          <p:cNvPr id="49" name="Google Shape;49;p12"/>
          <p:cNvSpPr>
            <a:spLocks noGrp="1"/>
          </p:cNvSpPr>
          <p:nvPr>
            <p:ph type="pic" idx="3"/>
          </p:nvPr>
        </p:nvSpPr>
        <p:spPr>
          <a:xfrm>
            <a:off x="12495609" y="1250156"/>
            <a:ext cx="7500938" cy="53042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9pPr>
          </a:lstStyle>
          <a:p>
            <a:endParaRPr/>
          </a:p>
        </p:txBody>
      </p:sp>
      <p:sp>
        <p:nvSpPr>
          <p:cNvPr id="50" name="Google Shape;50;p12"/>
          <p:cNvSpPr>
            <a:spLocks noGrp="1"/>
          </p:cNvSpPr>
          <p:nvPr>
            <p:ph type="pic" idx="4"/>
          </p:nvPr>
        </p:nvSpPr>
        <p:spPr>
          <a:xfrm>
            <a:off x="4387453" y="1250156"/>
            <a:ext cx="7500938" cy="112156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9pPr>
          </a:lstStyle>
          <a:p>
            <a:endParaRPr/>
          </a:p>
        </p:txBody>
      </p:sp>
      <p:sp>
        <p:nvSpPr>
          <p:cNvPr id="51" name="Google Shape;51;p12"/>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2"/>
        <p:cNvGrpSpPr/>
        <p:nvPr/>
      </p:nvGrpSpPr>
      <p:grpSpPr>
        <a:xfrm>
          <a:off x="0" y="0"/>
          <a:ext cx="0" cy="0"/>
          <a:chOff x="0" y="0"/>
          <a:chExt cx="0" cy="0"/>
        </a:xfrm>
      </p:grpSpPr>
      <p:sp>
        <p:nvSpPr>
          <p:cNvPr id="53" name="Google Shape;53;p13"/>
          <p:cNvSpPr>
            <a:spLocks noGrp="1"/>
          </p:cNvSpPr>
          <p:nvPr>
            <p:ph type="pic" idx="2"/>
          </p:nvPr>
        </p:nvSpPr>
        <p:spPr>
          <a:xfrm>
            <a:off x="3048000" y="0"/>
            <a:ext cx="18288001" cy="137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9pPr>
          </a:lstStyle>
          <a:p>
            <a:endParaRPr/>
          </a:p>
        </p:txBody>
      </p:sp>
      <p:sp>
        <p:nvSpPr>
          <p:cNvPr id="54" name="Google Shape;54;p13"/>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Center" type="tx">
  <p:cSld name="TITLE_AND_BODY">
    <p:bg>
      <p:bgPr>
        <a:solidFill>
          <a:srgbClr val="F5F7F9"/>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833937" y="4536281"/>
            <a:ext cx="14716126" cy="4643438"/>
          </a:xfrm>
          <a:prstGeom prst="rect">
            <a:avLst/>
          </a:prstGeom>
          <a:noFill/>
          <a:ln>
            <a:noFill/>
          </a:ln>
        </p:spPr>
        <p:txBody>
          <a:bodyPr spcFirstLastPara="1" wrap="square" lIns="71425" tIns="71425" rIns="71425" bIns="71425" anchor="ctr" anchorCtr="0">
            <a:noAutofit/>
          </a:bodyPr>
          <a:lstStyle>
            <a:lvl1pPr lvl="0" algn="l">
              <a:lnSpc>
                <a:spcPct val="100000"/>
              </a:lnSpc>
              <a:spcBef>
                <a:spcPts val="0"/>
              </a:spcBef>
              <a:spcAft>
                <a:spcPts val="0"/>
              </a:spcAft>
              <a:buClr>
                <a:srgbClr val="444444"/>
              </a:buClr>
              <a:buSzPts val="1800"/>
              <a:buNone/>
              <a:defRPr/>
            </a:lvl1pPr>
            <a:lvl2pPr lvl="1" algn="l">
              <a:lnSpc>
                <a:spcPct val="100000"/>
              </a:lnSpc>
              <a:spcBef>
                <a:spcPts val="0"/>
              </a:spcBef>
              <a:spcAft>
                <a:spcPts val="0"/>
              </a:spcAft>
              <a:buClr>
                <a:srgbClr val="444444"/>
              </a:buClr>
              <a:buSzPts val="1800"/>
              <a:buNone/>
              <a:defRPr/>
            </a:lvl2pPr>
            <a:lvl3pPr lvl="2" algn="l">
              <a:lnSpc>
                <a:spcPct val="100000"/>
              </a:lnSpc>
              <a:spcBef>
                <a:spcPts val="0"/>
              </a:spcBef>
              <a:spcAft>
                <a:spcPts val="0"/>
              </a:spcAft>
              <a:buClr>
                <a:srgbClr val="444444"/>
              </a:buClr>
              <a:buSzPts val="1800"/>
              <a:buNone/>
              <a:defRPr/>
            </a:lvl3pPr>
            <a:lvl4pPr lvl="3" algn="l">
              <a:lnSpc>
                <a:spcPct val="100000"/>
              </a:lnSpc>
              <a:spcBef>
                <a:spcPts val="0"/>
              </a:spcBef>
              <a:spcAft>
                <a:spcPts val="0"/>
              </a:spcAft>
              <a:buClr>
                <a:srgbClr val="444444"/>
              </a:buClr>
              <a:buSzPts val="1800"/>
              <a:buNone/>
              <a:defRPr/>
            </a:lvl4pPr>
            <a:lvl5pPr lvl="4" algn="l">
              <a:lnSpc>
                <a:spcPct val="100000"/>
              </a:lnSpc>
              <a:spcBef>
                <a:spcPts val="0"/>
              </a:spcBef>
              <a:spcAft>
                <a:spcPts val="0"/>
              </a:spcAft>
              <a:buClr>
                <a:srgbClr val="444444"/>
              </a:buClr>
              <a:buSzPts val="1800"/>
              <a:buNone/>
              <a:defRPr/>
            </a:lvl5pPr>
            <a:lvl6pPr lvl="5" algn="l">
              <a:lnSpc>
                <a:spcPct val="100000"/>
              </a:lnSpc>
              <a:spcBef>
                <a:spcPts val="0"/>
              </a:spcBef>
              <a:spcAft>
                <a:spcPts val="0"/>
              </a:spcAft>
              <a:buClr>
                <a:srgbClr val="444444"/>
              </a:buClr>
              <a:buSzPts val="1800"/>
              <a:buNone/>
              <a:defRPr/>
            </a:lvl6pPr>
            <a:lvl7pPr lvl="6" algn="l">
              <a:lnSpc>
                <a:spcPct val="100000"/>
              </a:lnSpc>
              <a:spcBef>
                <a:spcPts val="0"/>
              </a:spcBef>
              <a:spcAft>
                <a:spcPts val="0"/>
              </a:spcAft>
              <a:buClr>
                <a:srgbClr val="444444"/>
              </a:buClr>
              <a:buSzPts val="1800"/>
              <a:buNone/>
              <a:defRPr/>
            </a:lvl7pPr>
            <a:lvl8pPr lvl="7" algn="l">
              <a:lnSpc>
                <a:spcPct val="100000"/>
              </a:lnSpc>
              <a:spcBef>
                <a:spcPts val="0"/>
              </a:spcBef>
              <a:spcAft>
                <a:spcPts val="0"/>
              </a:spcAft>
              <a:buClr>
                <a:srgbClr val="444444"/>
              </a:buClr>
              <a:buSzPts val="1800"/>
              <a:buNone/>
              <a:defRPr/>
            </a:lvl8pPr>
            <a:lvl9pPr lvl="8" algn="l">
              <a:lnSpc>
                <a:spcPct val="100000"/>
              </a:lnSpc>
              <a:spcBef>
                <a:spcPts val="0"/>
              </a:spcBef>
              <a:spcAft>
                <a:spcPts val="0"/>
              </a:spcAft>
              <a:buClr>
                <a:srgbClr val="444444"/>
              </a:buClr>
              <a:buSzPts val="1800"/>
              <a:buNone/>
              <a:defRPr/>
            </a:lvl9pPr>
          </a:lstStyle>
          <a:p>
            <a:endParaRPr/>
          </a:p>
        </p:txBody>
      </p:sp>
      <p:sp>
        <p:nvSpPr>
          <p:cNvPr id="15" name="Google Shape;15;p3"/>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Bullets">
  <p:cSld name="Title &amp; Bullets">
    <p:bg>
      <p:bgPr>
        <a:solidFill>
          <a:srgbClr val="F5F7F9"/>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lvl1pPr lvl="0" algn="l">
              <a:lnSpc>
                <a:spcPct val="100000"/>
              </a:lnSpc>
              <a:spcBef>
                <a:spcPts val="0"/>
              </a:spcBef>
              <a:spcAft>
                <a:spcPts val="0"/>
              </a:spcAft>
              <a:buClr>
                <a:srgbClr val="444444"/>
              </a:buClr>
              <a:buSzPts val="1800"/>
              <a:buNone/>
              <a:defRPr/>
            </a:lvl1pPr>
            <a:lvl2pPr lvl="1" algn="l">
              <a:lnSpc>
                <a:spcPct val="100000"/>
              </a:lnSpc>
              <a:spcBef>
                <a:spcPts val="0"/>
              </a:spcBef>
              <a:spcAft>
                <a:spcPts val="0"/>
              </a:spcAft>
              <a:buClr>
                <a:srgbClr val="444444"/>
              </a:buClr>
              <a:buSzPts val="1800"/>
              <a:buNone/>
              <a:defRPr/>
            </a:lvl2pPr>
            <a:lvl3pPr lvl="2" algn="l">
              <a:lnSpc>
                <a:spcPct val="100000"/>
              </a:lnSpc>
              <a:spcBef>
                <a:spcPts val="0"/>
              </a:spcBef>
              <a:spcAft>
                <a:spcPts val="0"/>
              </a:spcAft>
              <a:buClr>
                <a:srgbClr val="444444"/>
              </a:buClr>
              <a:buSzPts val="1800"/>
              <a:buNone/>
              <a:defRPr/>
            </a:lvl3pPr>
            <a:lvl4pPr lvl="3" algn="l">
              <a:lnSpc>
                <a:spcPct val="100000"/>
              </a:lnSpc>
              <a:spcBef>
                <a:spcPts val="0"/>
              </a:spcBef>
              <a:spcAft>
                <a:spcPts val="0"/>
              </a:spcAft>
              <a:buClr>
                <a:srgbClr val="444444"/>
              </a:buClr>
              <a:buSzPts val="1800"/>
              <a:buNone/>
              <a:defRPr/>
            </a:lvl4pPr>
            <a:lvl5pPr lvl="4" algn="l">
              <a:lnSpc>
                <a:spcPct val="100000"/>
              </a:lnSpc>
              <a:spcBef>
                <a:spcPts val="0"/>
              </a:spcBef>
              <a:spcAft>
                <a:spcPts val="0"/>
              </a:spcAft>
              <a:buClr>
                <a:srgbClr val="444444"/>
              </a:buClr>
              <a:buSzPts val="1800"/>
              <a:buNone/>
              <a:defRPr/>
            </a:lvl5pPr>
            <a:lvl6pPr lvl="5" algn="l">
              <a:lnSpc>
                <a:spcPct val="100000"/>
              </a:lnSpc>
              <a:spcBef>
                <a:spcPts val="0"/>
              </a:spcBef>
              <a:spcAft>
                <a:spcPts val="0"/>
              </a:spcAft>
              <a:buClr>
                <a:srgbClr val="444444"/>
              </a:buClr>
              <a:buSzPts val="1800"/>
              <a:buNone/>
              <a:defRPr/>
            </a:lvl6pPr>
            <a:lvl7pPr lvl="6" algn="l">
              <a:lnSpc>
                <a:spcPct val="100000"/>
              </a:lnSpc>
              <a:spcBef>
                <a:spcPts val="0"/>
              </a:spcBef>
              <a:spcAft>
                <a:spcPts val="0"/>
              </a:spcAft>
              <a:buClr>
                <a:srgbClr val="444444"/>
              </a:buClr>
              <a:buSzPts val="1800"/>
              <a:buNone/>
              <a:defRPr/>
            </a:lvl7pPr>
            <a:lvl8pPr lvl="7" algn="l">
              <a:lnSpc>
                <a:spcPct val="100000"/>
              </a:lnSpc>
              <a:spcBef>
                <a:spcPts val="0"/>
              </a:spcBef>
              <a:spcAft>
                <a:spcPts val="0"/>
              </a:spcAft>
              <a:buClr>
                <a:srgbClr val="444444"/>
              </a:buClr>
              <a:buSzPts val="1800"/>
              <a:buNone/>
              <a:defRPr/>
            </a:lvl8pPr>
            <a:lvl9pPr lvl="8" algn="l">
              <a:lnSpc>
                <a:spcPct val="100000"/>
              </a:lnSpc>
              <a:spcBef>
                <a:spcPts val="0"/>
              </a:spcBef>
              <a:spcAft>
                <a:spcPts val="0"/>
              </a:spcAft>
              <a:buClr>
                <a:srgbClr val="444444"/>
              </a:buClr>
              <a:buSzPts val="1800"/>
              <a:buNone/>
              <a:defRPr/>
            </a:lvl9pPr>
          </a:lstStyle>
          <a:p>
            <a:endParaRPr/>
          </a:p>
        </p:txBody>
      </p:sp>
      <p:sp>
        <p:nvSpPr>
          <p:cNvPr id="18" name="Google Shape;18;p4"/>
          <p:cNvSpPr txBox="1">
            <a:spLocks noGrp="1"/>
          </p:cNvSpPr>
          <p:nvPr>
            <p:ph type="body" idx="1"/>
          </p:nvPr>
        </p:nvSpPr>
        <p:spPr>
          <a:xfrm>
            <a:off x="4387453" y="3643312"/>
            <a:ext cx="15609095" cy="8840392"/>
          </a:xfrm>
          <a:prstGeom prst="rect">
            <a:avLst/>
          </a:prstGeom>
          <a:noFill/>
          <a:ln>
            <a:noFill/>
          </a:ln>
        </p:spPr>
        <p:txBody>
          <a:bodyPr spcFirstLastPara="1" wrap="square" lIns="71425" tIns="71425" rIns="71425" bIns="71425" anchor="ctr" anchorCtr="0">
            <a:noAutofit/>
          </a:bodyPr>
          <a:lstStyle>
            <a:lvl1pPr marL="457200" lvl="0" indent="-394335" algn="l">
              <a:lnSpc>
                <a:spcPct val="100000"/>
              </a:lnSpc>
              <a:spcBef>
                <a:spcPts val="5900"/>
              </a:spcBef>
              <a:spcAft>
                <a:spcPts val="0"/>
              </a:spcAft>
              <a:buClr>
                <a:srgbClr val="444444"/>
              </a:buClr>
              <a:buSzPts val="2610"/>
              <a:buChar char="•"/>
              <a:defRPr/>
            </a:lvl1pPr>
            <a:lvl2pPr marL="914400" lvl="1" indent="-394335" algn="l">
              <a:lnSpc>
                <a:spcPct val="100000"/>
              </a:lnSpc>
              <a:spcBef>
                <a:spcPts val="5900"/>
              </a:spcBef>
              <a:spcAft>
                <a:spcPts val="0"/>
              </a:spcAft>
              <a:buClr>
                <a:srgbClr val="444444"/>
              </a:buClr>
              <a:buSzPts val="2610"/>
              <a:buChar char="•"/>
              <a:defRPr/>
            </a:lvl2pPr>
            <a:lvl3pPr marL="1371600" lvl="2" indent="-394335" algn="l">
              <a:lnSpc>
                <a:spcPct val="100000"/>
              </a:lnSpc>
              <a:spcBef>
                <a:spcPts val="5900"/>
              </a:spcBef>
              <a:spcAft>
                <a:spcPts val="0"/>
              </a:spcAft>
              <a:buClr>
                <a:srgbClr val="444444"/>
              </a:buClr>
              <a:buSzPts val="2610"/>
              <a:buChar char="•"/>
              <a:defRPr/>
            </a:lvl3pPr>
            <a:lvl4pPr marL="1828800" lvl="3" indent="-394335" algn="l">
              <a:lnSpc>
                <a:spcPct val="100000"/>
              </a:lnSpc>
              <a:spcBef>
                <a:spcPts val="5900"/>
              </a:spcBef>
              <a:spcAft>
                <a:spcPts val="0"/>
              </a:spcAft>
              <a:buClr>
                <a:srgbClr val="444444"/>
              </a:buClr>
              <a:buSzPts val="2610"/>
              <a:buChar char="•"/>
              <a:defRPr/>
            </a:lvl4pPr>
            <a:lvl5pPr marL="2286000" lvl="4" indent="-394335" algn="l">
              <a:lnSpc>
                <a:spcPct val="100000"/>
              </a:lnSpc>
              <a:spcBef>
                <a:spcPts val="5900"/>
              </a:spcBef>
              <a:spcAft>
                <a:spcPts val="0"/>
              </a:spcAft>
              <a:buClr>
                <a:srgbClr val="444444"/>
              </a:buClr>
              <a:buSzPts val="2610"/>
              <a:buChar char="•"/>
              <a:defRPr/>
            </a:lvl5pPr>
            <a:lvl6pPr marL="2743200" lvl="5" indent="-394335" algn="l">
              <a:lnSpc>
                <a:spcPct val="100000"/>
              </a:lnSpc>
              <a:spcBef>
                <a:spcPts val="5900"/>
              </a:spcBef>
              <a:spcAft>
                <a:spcPts val="0"/>
              </a:spcAft>
              <a:buClr>
                <a:srgbClr val="444444"/>
              </a:buClr>
              <a:buSzPts val="2610"/>
              <a:buChar char="•"/>
              <a:defRPr/>
            </a:lvl6pPr>
            <a:lvl7pPr marL="3200400" lvl="6" indent="-394335" algn="l">
              <a:lnSpc>
                <a:spcPct val="100000"/>
              </a:lnSpc>
              <a:spcBef>
                <a:spcPts val="5900"/>
              </a:spcBef>
              <a:spcAft>
                <a:spcPts val="0"/>
              </a:spcAft>
              <a:buClr>
                <a:srgbClr val="444444"/>
              </a:buClr>
              <a:buSzPts val="2610"/>
              <a:buChar char="•"/>
              <a:defRPr/>
            </a:lvl7pPr>
            <a:lvl8pPr marL="3657600" lvl="7" indent="-394334" algn="l">
              <a:lnSpc>
                <a:spcPct val="100000"/>
              </a:lnSpc>
              <a:spcBef>
                <a:spcPts val="5900"/>
              </a:spcBef>
              <a:spcAft>
                <a:spcPts val="0"/>
              </a:spcAft>
              <a:buClr>
                <a:srgbClr val="444444"/>
              </a:buClr>
              <a:buSzPts val="2610"/>
              <a:buChar char="•"/>
              <a:defRPr/>
            </a:lvl8pPr>
            <a:lvl9pPr marL="4114800" lvl="8" indent="-394334" algn="l">
              <a:lnSpc>
                <a:spcPct val="100000"/>
              </a:lnSpc>
              <a:spcBef>
                <a:spcPts val="5900"/>
              </a:spcBef>
              <a:spcAft>
                <a:spcPts val="0"/>
              </a:spcAft>
              <a:buClr>
                <a:srgbClr val="444444"/>
              </a:buClr>
              <a:buSzPts val="2610"/>
              <a:buChar char="•"/>
              <a:defRPr/>
            </a:lvl9pPr>
          </a:lstStyle>
          <a:p>
            <a:endParaRPr/>
          </a:p>
        </p:txBody>
      </p:sp>
      <p:sp>
        <p:nvSpPr>
          <p:cNvPr id="19" name="Google Shape;19;p4"/>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bg>
      <p:bgPr>
        <a:solidFill>
          <a:srgbClr val="F5F7F9"/>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5F7F9"/>
        </a:solid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body" idx="1"/>
          </p:nvPr>
        </p:nvSpPr>
        <p:spPr>
          <a:xfrm>
            <a:off x="4833937" y="8947546"/>
            <a:ext cx="14716126" cy="647701"/>
          </a:xfrm>
          <a:prstGeom prst="rect">
            <a:avLst/>
          </a:prstGeom>
          <a:noFill/>
          <a:ln>
            <a:noFill/>
          </a:ln>
        </p:spPr>
        <p:txBody>
          <a:bodyPr spcFirstLastPara="1" wrap="square" lIns="71425" tIns="71425" rIns="71425" bIns="71425" anchor="t" anchorCtr="0">
            <a:noAutofit/>
          </a:bodyPr>
          <a:lstStyle>
            <a:lvl1pPr marL="457200" lvl="0" indent="-228600" algn="ctr">
              <a:lnSpc>
                <a:spcPct val="100000"/>
              </a:lnSpc>
              <a:spcBef>
                <a:spcPts val="0"/>
              </a:spcBef>
              <a:spcAft>
                <a:spcPts val="0"/>
              </a:spcAft>
              <a:buClr>
                <a:srgbClr val="444444"/>
              </a:buClr>
              <a:buSzPts val="3200"/>
              <a:buFont typeface="Helvetica Neue"/>
              <a:buNone/>
              <a:defRPr sz="3200" i="1"/>
            </a:lvl1pPr>
            <a:lvl2pPr marL="914400" lvl="1" indent="-394335" algn="l">
              <a:lnSpc>
                <a:spcPct val="100000"/>
              </a:lnSpc>
              <a:spcBef>
                <a:spcPts val="5900"/>
              </a:spcBef>
              <a:spcAft>
                <a:spcPts val="0"/>
              </a:spcAft>
              <a:buClr>
                <a:srgbClr val="444444"/>
              </a:buClr>
              <a:buSzPts val="2610"/>
              <a:buChar char="•"/>
              <a:defRPr/>
            </a:lvl2pPr>
            <a:lvl3pPr marL="1371600" lvl="2" indent="-394335" algn="l">
              <a:lnSpc>
                <a:spcPct val="100000"/>
              </a:lnSpc>
              <a:spcBef>
                <a:spcPts val="5900"/>
              </a:spcBef>
              <a:spcAft>
                <a:spcPts val="0"/>
              </a:spcAft>
              <a:buClr>
                <a:srgbClr val="444444"/>
              </a:buClr>
              <a:buSzPts val="2610"/>
              <a:buChar char="•"/>
              <a:defRPr/>
            </a:lvl3pPr>
            <a:lvl4pPr marL="1828800" lvl="3" indent="-394335" algn="l">
              <a:lnSpc>
                <a:spcPct val="100000"/>
              </a:lnSpc>
              <a:spcBef>
                <a:spcPts val="5900"/>
              </a:spcBef>
              <a:spcAft>
                <a:spcPts val="0"/>
              </a:spcAft>
              <a:buClr>
                <a:srgbClr val="444444"/>
              </a:buClr>
              <a:buSzPts val="2610"/>
              <a:buChar char="•"/>
              <a:defRPr/>
            </a:lvl4pPr>
            <a:lvl5pPr marL="2286000" lvl="4" indent="-394335" algn="l">
              <a:lnSpc>
                <a:spcPct val="100000"/>
              </a:lnSpc>
              <a:spcBef>
                <a:spcPts val="5900"/>
              </a:spcBef>
              <a:spcAft>
                <a:spcPts val="0"/>
              </a:spcAft>
              <a:buClr>
                <a:srgbClr val="444444"/>
              </a:buClr>
              <a:buSzPts val="2610"/>
              <a:buChar char="•"/>
              <a:defRPr/>
            </a:lvl5pPr>
            <a:lvl6pPr marL="2743200" lvl="5" indent="-394335" algn="l">
              <a:lnSpc>
                <a:spcPct val="100000"/>
              </a:lnSpc>
              <a:spcBef>
                <a:spcPts val="5900"/>
              </a:spcBef>
              <a:spcAft>
                <a:spcPts val="0"/>
              </a:spcAft>
              <a:buClr>
                <a:srgbClr val="444444"/>
              </a:buClr>
              <a:buSzPts val="2610"/>
              <a:buChar char="•"/>
              <a:defRPr/>
            </a:lvl6pPr>
            <a:lvl7pPr marL="3200400" lvl="6" indent="-394335" algn="l">
              <a:lnSpc>
                <a:spcPct val="100000"/>
              </a:lnSpc>
              <a:spcBef>
                <a:spcPts val="5900"/>
              </a:spcBef>
              <a:spcAft>
                <a:spcPts val="0"/>
              </a:spcAft>
              <a:buClr>
                <a:srgbClr val="444444"/>
              </a:buClr>
              <a:buSzPts val="2610"/>
              <a:buChar char="•"/>
              <a:defRPr/>
            </a:lvl7pPr>
            <a:lvl8pPr marL="3657600" lvl="7" indent="-394334" algn="l">
              <a:lnSpc>
                <a:spcPct val="100000"/>
              </a:lnSpc>
              <a:spcBef>
                <a:spcPts val="5900"/>
              </a:spcBef>
              <a:spcAft>
                <a:spcPts val="0"/>
              </a:spcAft>
              <a:buClr>
                <a:srgbClr val="444444"/>
              </a:buClr>
              <a:buSzPts val="2610"/>
              <a:buChar char="•"/>
              <a:defRPr/>
            </a:lvl8pPr>
            <a:lvl9pPr marL="4114800" lvl="8" indent="-394334" algn="l">
              <a:lnSpc>
                <a:spcPct val="100000"/>
              </a:lnSpc>
              <a:spcBef>
                <a:spcPts val="5900"/>
              </a:spcBef>
              <a:spcAft>
                <a:spcPts val="0"/>
              </a:spcAft>
              <a:buClr>
                <a:srgbClr val="444444"/>
              </a:buClr>
              <a:buSzPts val="2610"/>
              <a:buChar char="•"/>
              <a:defRPr/>
            </a:lvl9pPr>
          </a:lstStyle>
          <a:p>
            <a:endParaRPr/>
          </a:p>
        </p:txBody>
      </p:sp>
      <p:sp>
        <p:nvSpPr>
          <p:cNvPr id="24" name="Google Shape;24;p6"/>
          <p:cNvSpPr txBox="1">
            <a:spLocks noGrp="1"/>
          </p:cNvSpPr>
          <p:nvPr>
            <p:ph type="body" idx="2"/>
          </p:nvPr>
        </p:nvSpPr>
        <p:spPr>
          <a:xfrm>
            <a:off x="4833937" y="5997575"/>
            <a:ext cx="14716126" cy="863601"/>
          </a:xfrm>
          <a:prstGeom prst="rect">
            <a:avLst/>
          </a:prstGeom>
          <a:noFill/>
          <a:ln>
            <a:noFill/>
          </a:ln>
        </p:spPr>
        <p:txBody>
          <a:bodyPr spcFirstLastPara="1" wrap="square" lIns="71425" tIns="71425" rIns="71425" bIns="71425" anchor="ctr" anchorCtr="0">
            <a:noAutofit/>
          </a:bodyPr>
          <a:lstStyle>
            <a:lvl1pPr marL="457200" lvl="0" indent="-228600" algn="ctr">
              <a:lnSpc>
                <a:spcPct val="100000"/>
              </a:lnSpc>
              <a:spcBef>
                <a:spcPts val="0"/>
              </a:spcBef>
              <a:spcAft>
                <a:spcPts val="0"/>
              </a:spcAft>
              <a:buClr>
                <a:srgbClr val="444444"/>
              </a:buClr>
              <a:buSzPts val="4600"/>
              <a:buFont typeface="Helvetica Neue"/>
              <a:buNone/>
              <a:defRPr sz="4600">
                <a:latin typeface="Helvetica Neue"/>
                <a:ea typeface="Helvetica Neue"/>
                <a:cs typeface="Helvetica Neue"/>
                <a:sym typeface="Helvetica Neue"/>
              </a:defRPr>
            </a:lvl1pPr>
            <a:lvl2pPr marL="914400" lvl="1" indent="-394335" algn="l">
              <a:lnSpc>
                <a:spcPct val="100000"/>
              </a:lnSpc>
              <a:spcBef>
                <a:spcPts val="5900"/>
              </a:spcBef>
              <a:spcAft>
                <a:spcPts val="0"/>
              </a:spcAft>
              <a:buClr>
                <a:srgbClr val="444444"/>
              </a:buClr>
              <a:buSzPts val="2610"/>
              <a:buChar char="•"/>
              <a:defRPr/>
            </a:lvl2pPr>
            <a:lvl3pPr marL="1371600" lvl="2" indent="-394335" algn="l">
              <a:lnSpc>
                <a:spcPct val="100000"/>
              </a:lnSpc>
              <a:spcBef>
                <a:spcPts val="5900"/>
              </a:spcBef>
              <a:spcAft>
                <a:spcPts val="0"/>
              </a:spcAft>
              <a:buClr>
                <a:srgbClr val="444444"/>
              </a:buClr>
              <a:buSzPts val="2610"/>
              <a:buChar char="•"/>
              <a:defRPr/>
            </a:lvl3pPr>
            <a:lvl4pPr marL="1828800" lvl="3" indent="-394335" algn="l">
              <a:lnSpc>
                <a:spcPct val="100000"/>
              </a:lnSpc>
              <a:spcBef>
                <a:spcPts val="5900"/>
              </a:spcBef>
              <a:spcAft>
                <a:spcPts val="0"/>
              </a:spcAft>
              <a:buClr>
                <a:srgbClr val="444444"/>
              </a:buClr>
              <a:buSzPts val="2610"/>
              <a:buChar char="•"/>
              <a:defRPr/>
            </a:lvl4pPr>
            <a:lvl5pPr marL="2286000" lvl="4" indent="-394335" algn="l">
              <a:lnSpc>
                <a:spcPct val="100000"/>
              </a:lnSpc>
              <a:spcBef>
                <a:spcPts val="5900"/>
              </a:spcBef>
              <a:spcAft>
                <a:spcPts val="0"/>
              </a:spcAft>
              <a:buClr>
                <a:srgbClr val="444444"/>
              </a:buClr>
              <a:buSzPts val="2610"/>
              <a:buChar char="•"/>
              <a:defRPr/>
            </a:lvl5pPr>
            <a:lvl6pPr marL="2743200" lvl="5" indent="-394335" algn="l">
              <a:lnSpc>
                <a:spcPct val="100000"/>
              </a:lnSpc>
              <a:spcBef>
                <a:spcPts val="5900"/>
              </a:spcBef>
              <a:spcAft>
                <a:spcPts val="0"/>
              </a:spcAft>
              <a:buClr>
                <a:srgbClr val="444444"/>
              </a:buClr>
              <a:buSzPts val="2610"/>
              <a:buChar char="•"/>
              <a:defRPr/>
            </a:lvl6pPr>
            <a:lvl7pPr marL="3200400" lvl="6" indent="-394335" algn="l">
              <a:lnSpc>
                <a:spcPct val="100000"/>
              </a:lnSpc>
              <a:spcBef>
                <a:spcPts val="5900"/>
              </a:spcBef>
              <a:spcAft>
                <a:spcPts val="0"/>
              </a:spcAft>
              <a:buClr>
                <a:srgbClr val="444444"/>
              </a:buClr>
              <a:buSzPts val="2610"/>
              <a:buChar char="•"/>
              <a:defRPr/>
            </a:lvl7pPr>
            <a:lvl8pPr marL="3657600" lvl="7" indent="-394334" algn="l">
              <a:lnSpc>
                <a:spcPct val="100000"/>
              </a:lnSpc>
              <a:spcBef>
                <a:spcPts val="5900"/>
              </a:spcBef>
              <a:spcAft>
                <a:spcPts val="0"/>
              </a:spcAft>
              <a:buClr>
                <a:srgbClr val="444444"/>
              </a:buClr>
              <a:buSzPts val="2610"/>
              <a:buChar char="•"/>
              <a:defRPr/>
            </a:lvl8pPr>
            <a:lvl9pPr marL="4114800" lvl="8" indent="-394334" algn="l">
              <a:lnSpc>
                <a:spcPct val="100000"/>
              </a:lnSpc>
              <a:spcBef>
                <a:spcPts val="5900"/>
              </a:spcBef>
              <a:spcAft>
                <a:spcPts val="0"/>
              </a:spcAft>
              <a:buClr>
                <a:srgbClr val="444444"/>
              </a:buClr>
              <a:buSzPts val="2610"/>
              <a:buChar char="•"/>
              <a:defRPr/>
            </a:lvl9pPr>
          </a:lstStyle>
          <a:p>
            <a:endParaRPr/>
          </a:p>
        </p:txBody>
      </p:sp>
      <p:sp>
        <p:nvSpPr>
          <p:cNvPr id="25" name="Google Shape;25;p6"/>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26"/>
        <p:cNvGrpSpPr/>
        <p:nvPr/>
      </p:nvGrpSpPr>
      <p:grpSpPr>
        <a:xfrm>
          <a:off x="0" y="0"/>
          <a:ext cx="0" cy="0"/>
          <a:chOff x="0" y="0"/>
          <a:chExt cx="0" cy="0"/>
        </a:xfrm>
      </p:grpSpPr>
      <p:sp>
        <p:nvSpPr>
          <p:cNvPr id="27" name="Google Shape;27;p7"/>
          <p:cNvSpPr>
            <a:spLocks noGrp="1"/>
          </p:cNvSpPr>
          <p:nvPr>
            <p:ph type="pic" idx="2"/>
          </p:nvPr>
        </p:nvSpPr>
        <p:spPr>
          <a:xfrm>
            <a:off x="5334000" y="946546"/>
            <a:ext cx="13716000" cy="83046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9pPr>
          </a:lstStyle>
          <a:p>
            <a:endParaRPr/>
          </a:p>
        </p:txBody>
      </p:sp>
      <p:sp>
        <p:nvSpPr>
          <p:cNvPr id="28" name="Google Shape;28;p7"/>
          <p:cNvSpPr txBox="1">
            <a:spLocks noGrp="1"/>
          </p:cNvSpPr>
          <p:nvPr>
            <p:ph type="title"/>
          </p:nvPr>
        </p:nvSpPr>
        <p:spPr>
          <a:xfrm>
            <a:off x="4833937" y="9447609"/>
            <a:ext cx="14716126" cy="2000251"/>
          </a:xfrm>
          <a:prstGeom prst="rect">
            <a:avLst/>
          </a:prstGeom>
          <a:noFill/>
          <a:ln>
            <a:noFill/>
          </a:ln>
        </p:spPr>
        <p:txBody>
          <a:bodyPr spcFirstLastPara="1" wrap="square" lIns="71425" tIns="71425" rIns="71425" bIns="71425" anchor="b" anchorCtr="0">
            <a:noAutofit/>
          </a:bodyPr>
          <a:lstStyle>
            <a:lvl1pPr lvl="0" algn="l">
              <a:lnSpc>
                <a:spcPct val="100000"/>
              </a:lnSpc>
              <a:spcBef>
                <a:spcPts val="0"/>
              </a:spcBef>
              <a:spcAft>
                <a:spcPts val="0"/>
              </a:spcAft>
              <a:buClr>
                <a:srgbClr val="444444"/>
              </a:buClr>
              <a:buSzPts val="1800"/>
              <a:buNone/>
              <a:defRPr/>
            </a:lvl1pPr>
            <a:lvl2pPr lvl="1" algn="l">
              <a:lnSpc>
                <a:spcPct val="100000"/>
              </a:lnSpc>
              <a:spcBef>
                <a:spcPts val="0"/>
              </a:spcBef>
              <a:spcAft>
                <a:spcPts val="0"/>
              </a:spcAft>
              <a:buClr>
                <a:srgbClr val="444444"/>
              </a:buClr>
              <a:buSzPts val="1800"/>
              <a:buNone/>
              <a:defRPr/>
            </a:lvl2pPr>
            <a:lvl3pPr lvl="2" algn="l">
              <a:lnSpc>
                <a:spcPct val="100000"/>
              </a:lnSpc>
              <a:spcBef>
                <a:spcPts val="0"/>
              </a:spcBef>
              <a:spcAft>
                <a:spcPts val="0"/>
              </a:spcAft>
              <a:buClr>
                <a:srgbClr val="444444"/>
              </a:buClr>
              <a:buSzPts val="1800"/>
              <a:buNone/>
              <a:defRPr/>
            </a:lvl3pPr>
            <a:lvl4pPr lvl="3" algn="l">
              <a:lnSpc>
                <a:spcPct val="100000"/>
              </a:lnSpc>
              <a:spcBef>
                <a:spcPts val="0"/>
              </a:spcBef>
              <a:spcAft>
                <a:spcPts val="0"/>
              </a:spcAft>
              <a:buClr>
                <a:srgbClr val="444444"/>
              </a:buClr>
              <a:buSzPts val="1800"/>
              <a:buNone/>
              <a:defRPr/>
            </a:lvl4pPr>
            <a:lvl5pPr lvl="4" algn="l">
              <a:lnSpc>
                <a:spcPct val="100000"/>
              </a:lnSpc>
              <a:spcBef>
                <a:spcPts val="0"/>
              </a:spcBef>
              <a:spcAft>
                <a:spcPts val="0"/>
              </a:spcAft>
              <a:buClr>
                <a:srgbClr val="444444"/>
              </a:buClr>
              <a:buSzPts val="1800"/>
              <a:buNone/>
              <a:defRPr/>
            </a:lvl5pPr>
            <a:lvl6pPr lvl="5" algn="l">
              <a:lnSpc>
                <a:spcPct val="100000"/>
              </a:lnSpc>
              <a:spcBef>
                <a:spcPts val="0"/>
              </a:spcBef>
              <a:spcAft>
                <a:spcPts val="0"/>
              </a:spcAft>
              <a:buClr>
                <a:srgbClr val="444444"/>
              </a:buClr>
              <a:buSzPts val="1800"/>
              <a:buNone/>
              <a:defRPr/>
            </a:lvl6pPr>
            <a:lvl7pPr lvl="6" algn="l">
              <a:lnSpc>
                <a:spcPct val="100000"/>
              </a:lnSpc>
              <a:spcBef>
                <a:spcPts val="0"/>
              </a:spcBef>
              <a:spcAft>
                <a:spcPts val="0"/>
              </a:spcAft>
              <a:buClr>
                <a:srgbClr val="444444"/>
              </a:buClr>
              <a:buSzPts val="1800"/>
              <a:buNone/>
              <a:defRPr/>
            </a:lvl7pPr>
            <a:lvl8pPr lvl="7" algn="l">
              <a:lnSpc>
                <a:spcPct val="100000"/>
              </a:lnSpc>
              <a:spcBef>
                <a:spcPts val="0"/>
              </a:spcBef>
              <a:spcAft>
                <a:spcPts val="0"/>
              </a:spcAft>
              <a:buClr>
                <a:srgbClr val="444444"/>
              </a:buClr>
              <a:buSzPts val="1800"/>
              <a:buNone/>
              <a:defRPr/>
            </a:lvl8pPr>
            <a:lvl9pPr lvl="8" algn="l">
              <a:lnSpc>
                <a:spcPct val="100000"/>
              </a:lnSpc>
              <a:spcBef>
                <a:spcPts val="0"/>
              </a:spcBef>
              <a:spcAft>
                <a:spcPts val="0"/>
              </a:spcAft>
              <a:buClr>
                <a:srgbClr val="444444"/>
              </a:buClr>
              <a:buSzPts val="1800"/>
              <a:buNone/>
              <a:defRPr/>
            </a:lvl9pPr>
          </a:lstStyle>
          <a:p>
            <a:endParaRPr/>
          </a:p>
        </p:txBody>
      </p:sp>
      <p:sp>
        <p:nvSpPr>
          <p:cNvPr id="29" name="Google Shape;29;p7"/>
          <p:cNvSpPr txBox="1">
            <a:spLocks noGrp="1"/>
          </p:cNvSpPr>
          <p:nvPr>
            <p:ph type="body" idx="1"/>
          </p:nvPr>
        </p:nvSpPr>
        <p:spPr>
          <a:xfrm>
            <a:off x="4833937" y="11465718"/>
            <a:ext cx="14716126" cy="1589486"/>
          </a:xfrm>
          <a:prstGeom prst="rect">
            <a:avLst/>
          </a:prstGeom>
          <a:noFill/>
          <a:ln>
            <a:noFill/>
          </a:ln>
        </p:spPr>
        <p:txBody>
          <a:bodyPr spcFirstLastPara="1" wrap="square" lIns="71425" tIns="71425" rIns="71425" bIns="71425" anchor="t" anchorCtr="0">
            <a:noAutofit/>
          </a:bodyPr>
          <a:lstStyle>
            <a:lvl1pPr marL="457200" lvl="0" indent="-228600" algn="l">
              <a:lnSpc>
                <a:spcPct val="100000"/>
              </a:lnSpc>
              <a:spcBef>
                <a:spcPts val="0"/>
              </a:spcBef>
              <a:spcAft>
                <a:spcPts val="0"/>
              </a:spcAft>
              <a:buClr>
                <a:srgbClr val="444444"/>
              </a:buClr>
              <a:buSzPts val="5200"/>
              <a:buFont typeface="Helvetica Neue"/>
              <a:buNone/>
              <a:defRPr sz="5200"/>
            </a:lvl1pPr>
            <a:lvl2pPr marL="914400" lvl="1" indent="-228600" algn="l">
              <a:lnSpc>
                <a:spcPct val="100000"/>
              </a:lnSpc>
              <a:spcBef>
                <a:spcPts val="0"/>
              </a:spcBef>
              <a:spcAft>
                <a:spcPts val="0"/>
              </a:spcAft>
              <a:buClr>
                <a:srgbClr val="444444"/>
              </a:buClr>
              <a:buSzPts val="5200"/>
              <a:buFont typeface="Helvetica Neue"/>
              <a:buNone/>
              <a:defRPr sz="5200"/>
            </a:lvl2pPr>
            <a:lvl3pPr marL="1371600" lvl="2" indent="-228600" algn="l">
              <a:lnSpc>
                <a:spcPct val="100000"/>
              </a:lnSpc>
              <a:spcBef>
                <a:spcPts val="0"/>
              </a:spcBef>
              <a:spcAft>
                <a:spcPts val="0"/>
              </a:spcAft>
              <a:buClr>
                <a:srgbClr val="444444"/>
              </a:buClr>
              <a:buSzPts val="5200"/>
              <a:buFont typeface="Helvetica Neue"/>
              <a:buNone/>
              <a:defRPr sz="5200"/>
            </a:lvl3pPr>
            <a:lvl4pPr marL="1828800" lvl="3" indent="-228600" algn="l">
              <a:lnSpc>
                <a:spcPct val="100000"/>
              </a:lnSpc>
              <a:spcBef>
                <a:spcPts val="0"/>
              </a:spcBef>
              <a:spcAft>
                <a:spcPts val="0"/>
              </a:spcAft>
              <a:buClr>
                <a:srgbClr val="444444"/>
              </a:buClr>
              <a:buSzPts val="5200"/>
              <a:buFont typeface="Helvetica Neue"/>
              <a:buNone/>
              <a:defRPr sz="5200"/>
            </a:lvl4pPr>
            <a:lvl5pPr marL="2286000" lvl="4" indent="-228600" algn="l">
              <a:lnSpc>
                <a:spcPct val="100000"/>
              </a:lnSpc>
              <a:spcBef>
                <a:spcPts val="0"/>
              </a:spcBef>
              <a:spcAft>
                <a:spcPts val="0"/>
              </a:spcAft>
              <a:buClr>
                <a:srgbClr val="444444"/>
              </a:buClr>
              <a:buSzPts val="5200"/>
              <a:buFont typeface="Helvetica Neue"/>
              <a:buNone/>
              <a:defRPr sz="5200"/>
            </a:lvl5pPr>
            <a:lvl6pPr marL="2743200" lvl="5" indent="-394335" algn="l">
              <a:lnSpc>
                <a:spcPct val="100000"/>
              </a:lnSpc>
              <a:spcBef>
                <a:spcPts val="5900"/>
              </a:spcBef>
              <a:spcAft>
                <a:spcPts val="0"/>
              </a:spcAft>
              <a:buClr>
                <a:srgbClr val="444444"/>
              </a:buClr>
              <a:buSzPts val="2610"/>
              <a:buChar char="•"/>
              <a:defRPr/>
            </a:lvl6pPr>
            <a:lvl7pPr marL="3200400" lvl="6" indent="-394335" algn="l">
              <a:lnSpc>
                <a:spcPct val="100000"/>
              </a:lnSpc>
              <a:spcBef>
                <a:spcPts val="5900"/>
              </a:spcBef>
              <a:spcAft>
                <a:spcPts val="0"/>
              </a:spcAft>
              <a:buClr>
                <a:srgbClr val="444444"/>
              </a:buClr>
              <a:buSzPts val="2610"/>
              <a:buChar char="•"/>
              <a:defRPr/>
            </a:lvl7pPr>
            <a:lvl8pPr marL="3657600" lvl="7" indent="-394334" algn="l">
              <a:lnSpc>
                <a:spcPct val="100000"/>
              </a:lnSpc>
              <a:spcBef>
                <a:spcPts val="5900"/>
              </a:spcBef>
              <a:spcAft>
                <a:spcPts val="0"/>
              </a:spcAft>
              <a:buClr>
                <a:srgbClr val="444444"/>
              </a:buClr>
              <a:buSzPts val="2610"/>
              <a:buChar char="•"/>
              <a:defRPr/>
            </a:lvl8pPr>
            <a:lvl9pPr marL="4114800" lvl="8" indent="-394334" algn="l">
              <a:lnSpc>
                <a:spcPct val="100000"/>
              </a:lnSpc>
              <a:spcBef>
                <a:spcPts val="5900"/>
              </a:spcBef>
              <a:spcAft>
                <a:spcPts val="0"/>
              </a:spcAft>
              <a:buClr>
                <a:srgbClr val="444444"/>
              </a:buClr>
              <a:buSzPts val="2610"/>
              <a:buChar char="•"/>
              <a:defRPr/>
            </a:lvl9pPr>
          </a:lstStyle>
          <a:p>
            <a:endParaRPr/>
          </a:p>
        </p:txBody>
      </p:sp>
      <p:sp>
        <p:nvSpPr>
          <p:cNvPr id="30" name="Google Shape;30;p7"/>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31"/>
        <p:cNvGrpSpPr/>
        <p:nvPr/>
      </p:nvGrpSpPr>
      <p:grpSpPr>
        <a:xfrm>
          <a:off x="0" y="0"/>
          <a:ext cx="0" cy="0"/>
          <a:chOff x="0" y="0"/>
          <a:chExt cx="0" cy="0"/>
        </a:xfrm>
      </p:grpSpPr>
      <p:sp>
        <p:nvSpPr>
          <p:cNvPr id="32" name="Google Shape;32;p8"/>
          <p:cNvSpPr>
            <a:spLocks noGrp="1"/>
          </p:cNvSpPr>
          <p:nvPr>
            <p:ph type="pic" idx="2"/>
          </p:nvPr>
        </p:nvSpPr>
        <p:spPr>
          <a:xfrm>
            <a:off x="12495609" y="892968"/>
            <a:ext cx="7500938" cy="1155501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9pPr>
          </a:lstStyle>
          <a:p>
            <a:endParaRPr/>
          </a:p>
        </p:txBody>
      </p:sp>
      <p:sp>
        <p:nvSpPr>
          <p:cNvPr id="33" name="Google Shape;33;p8"/>
          <p:cNvSpPr txBox="1">
            <a:spLocks noGrp="1"/>
          </p:cNvSpPr>
          <p:nvPr>
            <p:ph type="title"/>
          </p:nvPr>
        </p:nvSpPr>
        <p:spPr>
          <a:xfrm>
            <a:off x="4387453" y="892968"/>
            <a:ext cx="7500938" cy="5607845"/>
          </a:xfrm>
          <a:prstGeom prst="rect">
            <a:avLst/>
          </a:prstGeom>
          <a:noFill/>
          <a:ln>
            <a:noFill/>
          </a:ln>
        </p:spPr>
        <p:txBody>
          <a:bodyPr spcFirstLastPara="1" wrap="square" lIns="71425" tIns="71425" rIns="71425" bIns="71425" anchor="b" anchorCtr="0">
            <a:noAutofit/>
          </a:bodyPr>
          <a:lstStyle>
            <a:lvl1pPr lvl="0" algn="ctr">
              <a:lnSpc>
                <a:spcPct val="100000"/>
              </a:lnSpc>
              <a:spcBef>
                <a:spcPts val="0"/>
              </a:spcBef>
              <a:spcAft>
                <a:spcPts val="0"/>
              </a:spcAft>
              <a:buClr>
                <a:srgbClr val="000000"/>
              </a:buClr>
              <a:buSzPts val="8400"/>
              <a:buFont typeface="Helvetica Neue"/>
              <a:buNone/>
              <a:defRPr sz="8400">
                <a:solidFill>
                  <a:srgbClr val="000000"/>
                </a:solidFill>
              </a:defRPr>
            </a:lvl1pPr>
            <a:lvl2pPr lvl="1" algn="l">
              <a:lnSpc>
                <a:spcPct val="100000"/>
              </a:lnSpc>
              <a:spcBef>
                <a:spcPts val="0"/>
              </a:spcBef>
              <a:spcAft>
                <a:spcPts val="0"/>
              </a:spcAft>
              <a:buClr>
                <a:srgbClr val="444444"/>
              </a:buClr>
              <a:buSzPts val="1800"/>
              <a:buNone/>
              <a:defRPr/>
            </a:lvl2pPr>
            <a:lvl3pPr lvl="2" algn="l">
              <a:lnSpc>
                <a:spcPct val="100000"/>
              </a:lnSpc>
              <a:spcBef>
                <a:spcPts val="0"/>
              </a:spcBef>
              <a:spcAft>
                <a:spcPts val="0"/>
              </a:spcAft>
              <a:buClr>
                <a:srgbClr val="444444"/>
              </a:buClr>
              <a:buSzPts val="1800"/>
              <a:buNone/>
              <a:defRPr/>
            </a:lvl3pPr>
            <a:lvl4pPr lvl="3" algn="l">
              <a:lnSpc>
                <a:spcPct val="100000"/>
              </a:lnSpc>
              <a:spcBef>
                <a:spcPts val="0"/>
              </a:spcBef>
              <a:spcAft>
                <a:spcPts val="0"/>
              </a:spcAft>
              <a:buClr>
                <a:srgbClr val="444444"/>
              </a:buClr>
              <a:buSzPts val="1800"/>
              <a:buNone/>
              <a:defRPr/>
            </a:lvl4pPr>
            <a:lvl5pPr lvl="4" algn="l">
              <a:lnSpc>
                <a:spcPct val="100000"/>
              </a:lnSpc>
              <a:spcBef>
                <a:spcPts val="0"/>
              </a:spcBef>
              <a:spcAft>
                <a:spcPts val="0"/>
              </a:spcAft>
              <a:buClr>
                <a:srgbClr val="444444"/>
              </a:buClr>
              <a:buSzPts val="1800"/>
              <a:buNone/>
              <a:defRPr/>
            </a:lvl5pPr>
            <a:lvl6pPr lvl="5" algn="l">
              <a:lnSpc>
                <a:spcPct val="100000"/>
              </a:lnSpc>
              <a:spcBef>
                <a:spcPts val="0"/>
              </a:spcBef>
              <a:spcAft>
                <a:spcPts val="0"/>
              </a:spcAft>
              <a:buClr>
                <a:srgbClr val="444444"/>
              </a:buClr>
              <a:buSzPts val="1800"/>
              <a:buNone/>
              <a:defRPr/>
            </a:lvl6pPr>
            <a:lvl7pPr lvl="6" algn="l">
              <a:lnSpc>
                <a:spcPct val="100000"/>
              </a:lnSpc>
              <a:spcBef>
                <a:spcPts val="0"/>
              </a:spcBef>
              <a:spcAft>
                <a:spcPts val="0"/>
              </a:spcAft>
              <a:buClr>
                <a:srgbClr val="444444"/>
              </a:buClr>
              <a:buSzPts val="1800"/>
              <a:buNone/>
              <a:defRPr/>
            </a:lvl7pPr>
            <a:lvl8pPr lvl="7" algn="l">
              <a:lnSpc>
                <a:spcPct val="100000"/>
              </a:lnSpc>
              <a:spcBef>
                <a:spcPts val="0"/>
              </a:spcBef>
              <a:spcAft>
                <a:spcPts val="0"/>
              </a:spcAft>
              <a:buClr>
                <a:srgbClr val="444444"/>
              </a:buClr>
              <a:buSzPts val="1800"/>
              <a:buNone/>
              <a:defRPr/>
            </a:lvl8pPr>
            <a:lvl9pPr lvl="8" algn="l">
              <a:lnSpc>
                <a:spcPct val="100000"/>
              </a:lnSpc>
              <a:spcBef>
                <a:spcPts val="0"/>
              </a:spcBef>
              <a:spcAft>
                <a:spcPts val="0"/>
              </a:spcAft>
              <a:buClr>
                <a:srgbClr val="444444"/>
              </a:buClr>
              <a:buSzPts val="1800"/>
              <a:buNone/>
              <a:defRPr/>
            </a:lvl9pPr>
          </a:lstStyle>
          <a:p>
            <a:endParaRPr/>
          </a:p>
        </p:txBody>
      </p:sp>
      <p:sp>
        <p:nvSpPr>
          <p:cNvPr id="34" name="Google Shape;34;p8"/>
          <p:cNvSpPr txBox="1">
            <a:spLocks noGrp="1"/>
          </p:cNvSpPr>
          <p:nvPr>
            <p:ph type="body" idx="1"/>
          </p:nvPr>
        </p:nvSpPr>
        <p:spPr>
          <a:xfrm>
            <a:off x="4387453" y="6643687"/>
            <a:ext cx="7500938" cy="5786438"/>
          </a:xfrm>
          <a:prstGeom prst="rect">
            <a:avLst/>
          </a:prstGeom>
          <a:noFill/>
          <a:ln>
            <a:noFill/>
          </a:ln>
        </p:spPr>
        <p:txBody>
          <a:bodyPr spcFirstLastPara="1" wrap="square" lIns="71425" tIns="71425" rIns="71425" bIns="71425" anchor="t" anchorCtr="0">
            <a:noAutofit/>
          </a:bodyPr>
          <a:lstStyle>
            <a:lvl1pPr marL="457200" lvl="0" indent="-228600" algn="l">
              <a:lnSpc>
                <a:spcPct val="100000"/>
              </a:lnSpc>
              <a:spcBef>
                <a:spcPts val="0"/>
              </a:spcBef>
              <a:spcAft>
                <a:spcPts val="0"/>
              </a:spcAft>
              <a:buClr>
                <a:srgbClr val="444444"/>
              </a:buClr>
              <a:buSzPts val="5200"/>
              <a:buFont typeface="Helvetica Neue"/>
              <a:buNone/>
              <a:defRPr sz="5200"/>
            </a:lvl1pPr>
            <a:lvl2pPr marL="914400" lvl="1" indent="-228600" algn="l">
              <a:lnSpc>
                <a:spcPct val="100000"/>
              </a:lnSpc>
              <a:spcBef>
                <a:spcPts val="0"/>
              </a:spcBef>
              <a:spcAft>
                <a:spcPts val="0"/>
              </a:spcAft>
              <a:buClr>
                <a:srgbClr val="444444"/>
              </a:buClr>
              <a:buSzPts val="5200"/>
              <a:buFont typeface="Helvetica Neue"/>
              <a:buNone/>
              <a:defRPr sz="5200"/>
            </a:lvl2pPr>
            <a:lvl3pPr marL="1371600" lvl="2" indent="-228600" algn="l">
              <a:lnSpc>
                <a:spcPct val="100000"/>
              </a:lnSpc>
              <a:spcBef>
                <a:spcPts val="0"/>
              </a:spcBef>
              <a:spcAft>
                <a:spcPts val="0"/>
              </a:spcAft>
              <a:buClr>
                <a:srgbClr val="444444"/>
              </a:buClr>
              <a:buSzPts val="5200"/>
              <a:buFont typeface="Helvetica Neue"/>
              <a:buNone/>
              <a:defRPr sz="5200"/>
            </a:lvl3pPr>
            <a:lvl4pPr marL="1828800" lvl="3" indent="-228600" algn="l">
              <a:lnSpc>
                <a:spcPct val="100000"/>
              </a:lnSpc>
              <a:spcBef>
                <a:spcPts val="0"/>
              </a:spcBef>
              <a:spcAft>
                <a:spcPts val="0"/>
              </a:spcAft>
              <a:buClr>
                <a:srgbClr val="444444"/>
              </a:buClr>
              <a:buSzPts val="5200"/>
              <a:buFont typeface="Helvetica Neue"/>
              <a:buNone/>
              <a:defRPr sz="5200"/>
            </a:lvl4pPr>
            <a:lvl5pPr marL="2286000" lvl="4" indent="-228600" algn="l">
              <a:lnSpc>
                <a:spcPct val="100000"/>
              </a:lnSpc>
              <a:spcBef>
                <a:spcPts val="0"/>
              </a:spcBef>
              <a:spcAft>
                <a:spcPts val="0"/>
              </a:spcAft>
              <a:buClr>
                <a:srgbClr val="444444"/>
              </a:buClr>
              <a:buSzPts val="5200"/>
              <a:buFont typeface="Helvetica Neue"/>
              <a:buNone/>
              <a:defRPr sz="5200"/>
            </a:lvl5pPr>
            <a:lvl6pPr marL="2743200" lvl="5" indent="-394335" algn="l">
              <a:lnSpc>
                <a:spcPct val="100000"/>
              </a:lnSpc>
              <a:spcBef>
                <a:spcPts val="5900"/>
              </a:spcBef>
              <a:spcAft>
                <a:spcPts val="0"/>
              </a:spcAft>
              <a:buClr>
                <a:srgbClr val="444444"/>
              </a:buClr>
              <a:buSzPts val="2610"/>
              <a:buChar char="•"/>
              <a:defRPr/>
            </a:lvl6pPr>
            <a:lvl7pPr marL="3200400" lvl="6" indent="-394335" algn="l">
              <a:lnSpc>
                <a:spcPct val="100000"/>
              </a:lnSpc>
              <a:spcBef>
                <a:spcPts val="5900"/>
              </a:spcBef>
              <a:spcAft>
                <a:spcPts val="0"/>
              </a:spcAft>
              <a:buClr>
                <a:srgbClr val="444444"/>
              </a:buClr>
              <a:buSzPts val="2610"/>
              <a:buChar char="•"/>
              <a:defRPr/>
            </a:lvl7pPr>
            <a:lvl8pPr marL="3657600" lvl="7" indent="-394334" algn="l">
              <a:lnSpc>
                <a:spcPct val="100000"/>
              </a:lnSpc>
              <a:spcBef>
                <a:spcPts val="5900"/>
              </a:spcBef>
              <a:spcAft>
                <a:spcPts val="0"/>
              </a:spcAft>
              <a:buClr>
                <a:srgbClr val="444444"/>
              </a:buClr>
              <a:buSzPts val="2610"/>
              <a:buChar char="•"/>
              <a:defRPr/>
            </a:lvl8pPr>
            <a:lvl9pPr marL="4114800" lvl="8" indent="-394334" algn="l">
              <a:lnSpc>
                <a:spcPct val="100000"/>
              </a:lnSpc>
              <a:spcBef>
                <a:spcPts val="5900"/>
              </a:spcBef>
              <a:spcAft>
                <a:spcPts val="0"/>
              </a:spcAft>
              <a:buClr>
                <a:srgbClr val="444444"/>
              </a:buClr>
              <a:buSzPts val="2610"/>
              <a:buChar char="•"/>
              <a:defRPr/>
            </a:lvl9pPr>
          </a:lstStyle>
          <a:p>
            <a:endParaRPr/>
          </a:p>
        </p:txBody>
      </p:sp>
      <p:sp>
        <p:nvSpPr>
          <p:cNvPr id="35" name="Google Shape;35;p8"/>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lvl1pPr lvl="0" algn="l">
              <a:lnSpc>
                <a:spcPct val="100000"/>
              </a:lnSpc>
              <a:spcBef>
                <a:spcPts val="0"/>
              </a:spcBef>
              <a:spcAft>
                <a:spcPts val="0"/>
              </a:spcAft>
              <a:buClr>
                <a:srgbClr val="444444"/>
              </a:buClr>
              <a:buSzPts val="1800"/>
              <a:buNone/>
              <a:defRPr/>
            </a:lvl1pPr>
            <a:lvl2pPr lvl="1" algn="l">
              <a:lnSpc>
                <a:spcPct val="100000"/>
              </a:lnSpc>
              <a:spcBef>
                <a:spcPts val="0"/>
              </a:spcBef>
              <a:spcAft>
                <a:spcPts val="0"/>
              </a:spcAft>
              <a:buClr>
                <a:srgbClr val="444444"/>
              </a:buClr>
              <a:buSzPts val="1800"/>
              <a:buNone/>
              <a:defRPr/>
            </a:lvl2pPr>
            <a:lvl3pPr lvl="2" algn="l">
              <a:lnSpc>
                <a:spcPct val="100000"/>
              </a:lnSpc>
              <a:spcBef>
                <a:spcPts val="0"/>
              </a:spcBef>
              <a:spcAft>
                <a:spcPts val="0"/>
              </a:spcAft>
              <a:buClr>
                <a:srgbClr val="444444"/>
              </a:buClr>
              <a:buSzPts val="1800"/>
              <a:buNone/>
              <a:defRPr/>
            </a:lvl3pPr>
            <a:lvl4pPr lvl="3" algn="l">
              <a:lnSpc>
                <a:spcPct val="100000"/>
              </a:lnSpc>
              <a:spcBef>
                <a:spcPts val="0"/>
              </a:spcBef>
              <a:spcAft>
                <a:spcPts val="0"/>
              </a:spcAft>
              <a:buClr>
                <a:srgbClr val="444444"/>
              </a:buClr>
              <a:buSzPts val="1800"/>
              <a:buNone/>
              <a:defRPr/>
            </a:lvl4pPr>
            <a:lvl5pPr lvl="4" algn="l">
              <a:lnSpc>
                <a:spcPct val="100000"/>
              </a:lnSpc>
              <a:spcBef>
                <a:spcPts val="0"/>
              </a:spcBef>
              <a:spcAft>
                <a:spcPts val="0"/>
              </a:spcAft>
              <a:buClr>
                <a:srgbClr val="444444"/>
              </a:buClr>
              <a:buSzPts val="1800"/>
              <a:buNone/>
              <a:defRPr/>
            </a:lvl5pPr>
            <a:lvl6pPr lvl="5" algn="l">
              <a:lnSpc>
                <a:spcPct val="100000"/>
              </a:lnSpc>
              <a:spcBef>
                <a:spcPts val="0"/>
              </a:spcBef>
              <a:spcAft>
                <a:spcPts val="0"/>
              </a:spcAft>
              <a:buClr>
                <a:srgbClr val="444444"/>
              </a:buClr>
              <a:buSzPts val="1800"/>
              <a:buNone/>
              <a:defRPr/>
            </a:lvl6pPr>
            <a:lvl7pPr lvl="6" algn="l">
              <a:lnSpc>
                <a:spcPct val="100000"/>
              </a:lnSpc>
              <a:spcBef>
                <a:spcPts val="0"/>
              </a:spcBef>
              <a:spcAft>
                <a:spcPts val="0"/>
              </a:spcAft>
              <a:buClr>
                <a:srgbClr val="444444"/>
              </a:buClr>
              <a:buSzPts val="1800"/>
              <a:buNone/>
              <a:defRPr/>
            </a:lvl7pPr>
            <a:lvl8pPr lvl="7" algn="l">
              <a:lnSpc>
                <a:spcPct val="100000"/>
              </a:lnSpc>
              <a:spcBef>
                <a:spcPts val="0"/>
              </a:spcBef>
              <a:spcAft>
                <a:spcPts val="0"/>
              </a:spcAft>
              <a:buClr>
                <a:srgbClr val="444444"/>
              </a:buClr>
              <a:buSzPts val="1800"/>
              <a:buNone/>
              <a:defRPr/>
            </a:lvl8pPr>
            <a:lvl9pPr lvl="8" algn="l">
              <a:lnSpc>
                <a:spcPct val="100000"/>
              </a:lnSpc>
              <a:spcBef>
                <a:spcPts val="0"/>
              </a:spcBef>
              <a:spcAft>
                <a:spcPts val="0"/>
              </a:spcAft>
              <a:buClr>
                <a:srgbClr val="444444"/>
              </a:buClr>
              <a:buSzPts val="1800"/>
              <a:buNone/>
              <a:defRPr/>
            </a:lvl9pPr>
          </a:lstStyle>
          <a:p>
            <a:endParaRPr/>
          </a:p>
        </p:txBody>
      </p:sp>
      <p:sp>
        <p:nvSpPr>
          <p:cNvPr id="38" name="Google Shape;38;p9"/>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9"/>
        <p:cNvGrpSpPr/>
        <p:nvPr/>
      </p:nvGrpSpPr>
      <p:grpSpPr>
        <a:xfrm>
          <a:off x="0" y="0"/>
          <a:ext cx="0" cy="0"/>
          <a:chOff x="0" y="0"/>
          <a:chExt cx="0" cy="0"/>
        </a:xfrm>
      </p:grpSpPr>
      <p:sp>
        <p:nvSpPr>
          <p:cNvPr id="40" name="Google Shape;40;p10"/>
          <p:cNvSpPr>
            <a:spLocks noGrp="1"/>
          </p:cNvSpPr>
          <p:nvPr>
            <p:ph type="pic" idx="2"/>
          </p:nvPr>
        </p:nvSpPr>
        <p:spPr>
          <a:xfrm>
            <a:off x="12495609" y="3643312"/>
            <a:ext cx="7500938" cy="884039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9pPr>
          </a:lstStyle>
          <a:p>
            <a:endParaRPr/>
          </a:p>
        </p:txBody>
      </p:sp>
      <p:sp>
        <p:nvSpPr>
          <p:cNvPr id="41" name="Google Shape;41;p10"/>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lvl1pPr lvl="0" algn="l">
              <a:lnSpc>
                <a:spcPct val="100000"/>
              </a:lnSpc>
              <a:spcBef>
                <a:spcPts val="0"/>
              </a:spcBef>
              <a:spcAft>
                <a:spcPts val="0"/>
              </a:spcAft>
              <a:buClr>
                <a:srgbClr val="444444"/>
              </a:buClr>
              <a:buSzPts val="1800"/>
              <a:buNone/>
              <a:defRPr/>
            </a:lvl1pPr>
            <a:lvl2pPr lvl="1" algn="l">
              <a:lnSpc>
                <a:spcPct val="100000"/>
              </a:lnSpc>
              <a:spcBef>
                <a:spcPts val="0"/>
              </a:spcBef>
              <a:spcAft>
                <a:spcPts val="0"/>
              </a:spcAft>
              <a:buClr>
                <a:srgbClr val="444444"/>
              </a:buClr>
              <a:buSzPts val="1800"/>
              <a:buNone/>
              <a:defRPr/>
            </a:lvl2pPr>
            <a:lvl3pPr lvl="2" algn="l">
              <a:lnSpc>
                <a:spcPct val="100000"/>
              </a:lnSpc>
              <a:spcBef>
                <a:spcPts val="0"/>
              </a:spcBef>
              <a:spcAft>
                <a:spcPts val="0"/>
              </a:spcAft>
              <a:buClr>
                <a:srgbClr val="444444"/>
              </a:buClr>
              <a:buSzPts val="1800"/>
              <a:buNone/>
              <a:defRPr/>
            </a:lvl3pPr>
            <a:lvl4pPr lvl="3" algn="l">
              <a:lnSpc>
                <a:spcPct val="100000"/>
              </a:lnSpc>
              <a:spcBef>
                <a:spcPts val="0"/>
              </a:spcBef>
              <a:spcAft>
                <a:spcPts val="0"/>
              </a:spcAft>
              <a:buClr>
                <a:srgbClr val="444444"/>
              </a:buClr>
              <a:buSzPts val="1800"/>
              <a:buNone/>
              <a:defRPr/>
            </a:lvl4pPr>
            <a:lvl5pPr lvl="4" algn="l">
              <a:lnSpc>
                <a:spcPct val="100000"/>
              </a:lnSpc>
              <a:spcBef>
                <a:spcPts val="0"/>
              </a:spcBef>
              <a:spcAft>
                <a:spcPts val="0"/>
              </a:spcAft>
              <a:buClr>
                <a:srgbClr val="444444"/>
              </a:buClr>
              <a:buSzPts val="1800"/>
              <a:buNone/>
              <a:defRPr/>
            </a:lvl5pPr>
            <a:lvl6pPr lvl="5" algn="l">
              <a:lnSpc>
                <a:spcPct val="100000"/>
              </a:lnSpc>
              <a:spcBef>
                <a:spcPts val="0"/>
              </a:spcBef>
              <a:spcAft>
                <a:spcPts val="0"/>
              </a:spcAft>
              <a:buClr>
                <a:srgbClr val="444444"/>
              </a:buClr>
              <a:buSzPts val="1800"/>
              <a:buNone/>
              <a:defRPr/>
            </a:lvl6pPr>
            <a:lvl7pPr lvl="6" algn="l">
              <a:lnSpc>
                <a:spcPct val="100000"/>
              </a:lnSpc>
              <a:spcBef>
                <a:spcPts val="0"/>
              </a:spcBef>
              <a:spcAft>
                <a:spcPts val="0"/>
              </a:spcAft>
              <a:buClr>
                <a:srgbClr val="444444"/>
              </a:buClr>
              <a:buSzPts val="1800"/>
              <a:buNone/>
              <a:defRPr/>
            </a:lvl7pPr>
            <a:lvl8pPr lvl="7" algn="l">
              <a:lnSpc>
                <a:spcPct val="100000"/>
              </a:lnSpc>
              <a:spcBef>
                <a:spcPts val="0"/>
              </a:spcBef>
              <a:spcAft>
                <a:spcPts val="0"/>
              </a:spcAft>
              <a:buClr>
                <a:srgbClr val="444444"/>
              </a:buClr>
              <a:buSzPts val="1800"/>
              <a:buNone/>
              <a:defRPr/>
            </a:lvl8pPr>
            <a:lvl9pPr lvl="8" algn="l">
              <a:lnSpc>
                <a:spcPct val="100000"/>
              </a:lnSpc>
              <a:spcBef>
                <a:spcPts val="0"/>
              </a:spcBef>
              <a:spcAft>
                <a:spcPts val="0"/>
              </a:spcAft>
              <a:buClr>
                <a:srgbClr val="444444"/>
              </a:buClr>
              <a:buSzPts val="1800"/>
              <a:buNone/>
              <a:defRPr/>
            </a:lvl9pPr>
          </a:lstStyle>
          <a:p>
            <a:endParaRPr/>
          </a:p>
        </p:txBody>
      </p:sp>
      <p:sp>
        <p:nvSpPr>
          <p:cNvPr id="42" name="Google Shape;42;p10"/>
          <p:cNvSpPr txBox="1">
            <a:spLocks noGrp="1"/>
          </p:cNvSpPr>
          <p:nvPr>
            <p:ph type="body" idx="1"/>
          </p:nvPr>
        </p:nvSpPr>
        <p:spPr>
          <a:xfrm>
            <a:off x="4387453" y="3643312"/>
            <a:ext cx="7500938" cy="8840392"/>
          </a:xfrm>
          <a:prstGeom prst="rect">
            <a:avLst/>
          </a:prstGeom>
          <a:noFill/>
          <a:ln>
            <a:noFill/>
          </a:ln>
        </p:spPr>
        <p:txBody>
          <a:bodyPr spcFirstLastPara="1" wrap="square" lIns="71425" tIns="71425" rIns="71425" bIns="71425" anchor="ctr" anchorCtr="0">
            <a:noAutofit/>
          </a:bodyPr>
          <a:lstStyle>
            <a:lvl1pPr marL="457200" lvl="0" indent="-578485" algn="l">
              <a:lnSpc>
                <a:spcPct val="100000"/>
              </a:lnSpc>
              <a:spcBef>
                <a:spcPts val="4500"/>
              </a:spcBef>
              <a:spcAft>
                <a:spcPts val="0"/>
              </a:spcAft>
              <a:buClr>
                <a:srgbClr val="000000"/>
              </a:buClr>
              <a:buSzPts val="5510"/>
              <a:buFont typeface="Helvetica Neue"/>
              <a:buChar char="•"/>
              <a:defRPr sz="3800">
                <a:solidFill>
                  <a:srgbClr val="000000"/>
                </a:solidFill>
              </a:defRPr>
            </a:lvl1pPr>
            <a:lvl2pPr marL="914400" lvl="1" indent="-578485" algn="l">
              <a:lnSpc>
                <a:spcPct val="100000"/>
              </a:lnSpc>
              <a:spcBef>
                <a:spcPts val="4500"/>
              </a:spcBef>
              <a:spcAft>
                <a:spcPts val="0"/>
              </a:spcAft>
              <a:buClr>
                <a:srgbClr val="000000"/>
              </a:buClr>
              <a:buSzPts val="5510"/>
              <a:buFont typeface="Helvetica Neue"/>
              <a:buChar char="•"/>
              <a:defRPr sz="3800">
                <a:solidFill>
                  <a:srgbClr val="000000"/>
                </a:solidFill>
              </a:defRPr>
            </a:lvl2pPr>
            <a:lvl3pPr marL="1371600" lvl="2" indent="-578485" algn="l">
              <a:lnSpc>
                <a:spcPct val="100000"/>
              </a:lnSpc>
              <a:spcBef>
                <a:spcPts val="4500"/>
              </a:spcBef>
              <a:spcAft>
                <a:spcPts val="0"/>
              </a:spcAft>
              <a:buClr>
                <a:srgbClr val="000000"/>
              </a:buClr>
              <a:buSzPts val="5510"/>
              <a:buFont typeface="Helvetica Neue"/>
              <a:buChar char="•"/>
              <a:defRPr sz="3800">
                <a:solidFill>
                  <a:srgbClr val="000000"/>
                </a:solidFill>
              </a:defRPr>
            </a:lvl3pPr>
            <a:lvl4pPr marL="1828800" lvl="3" indent="-578485" algn="l">
              <a:lnSpc>
                <a:spcPct val="100000"/>
              </a:lnSpc>
              <a:spcBef>
                <a:spcPts val="4500"/>
              </a:spcBef>
              <a:spcAft>
                <a:spcPts val="0"/>
              </a:spcAft>
              <a:buClr>
                <a:srgbClr val="000000"/>
              </a:buClr>
              <a:buSzPts val="5510"/>
              <a:buFont typeface="Helvetica Neue"/>
              <a:buChar char="•"/>
              <a:defRPr sz="3800">
                <a:solidFill>
                  <a:srgbClr val="000000"/>
                </a:solidFill>
              </a:defRPr>
            </a:lvl4pPr>
            <a:lvl5pPr marL="2286000" lvl="4" indent="-578485" algn="l">
              <a:lnSpc>
                <a:spcPct val="100000"/>
              </a:lnSpc>
              <a:spcBef>
                <a:spcPts val="4500"/>
              </a:spcBef>
              <a:spcAft>
                <a:spcPts val="0"/>
              </a:spcAft>
              <a:buClr>
                <a:srgbClr val="000000"/>
              </a:buClr>
              <a:buSzPts val="5510"/>
              <a:buFont typeface="Helvetica Neue"/>
              <a:buChar char="•"/>
              <a:defRPr sz="3800">
                <a:solidFill>
                  <a:srgbClr val="000000"/>
                </a:solidFill>
              </a:defRPr>
            </a:lvl5pPr>
            <a:lvl6pPr marL="2743200" lvl="5" indent="-394335" algn="l">
              <a:lnSpc>
                <a:spcPct val="100000"/>
              </a:lnSpc>
              <a:spcBef>
                <a:spcPts val="5900"/>
              </a:spcBef>
              <a:spcAft>
                <a:spcPts val="0"/>
              </a:spcAft>
              <a:buClr>
                <a:srgbClr val="444444"/>
              </a:buClr>
              <a:buSzPts val="2610"/>
              <a:buChar char="•"/>
              <a:defRPr/>
            </a:lvl6pPr>
            <a:lvl7pPr marL="3200400" lvl="6" indent="-394335" algn="l">
              <a:lnSpc>
                <a:spcPct val="100000"/>
              </a:lnSpc>
              <a:spcBef>
                <a:spcPts val="5900"/>
              </a:spcBef>
              <a:spcAft>
                <a:spcPts val="0"/>
              </a:spcAft>
              <a:buClr>
                <a:srgbClr val="444444"/>
              </a:buClr>
              <a:buSzPts val="2610"/>
              <a:buChar char="•"/>
              <a:defRPr/>
            </a:lvl7pPr>
            <a:lvl8pPr marL="3657600" lvl="7" indent="-394334" algn="l">
              <a:lnSpc>
                <a:spcPct val="100000"/>
              </a:lnSpc>
              <a:spcBef>
                <a:spcPts val="5900"/>
              </a:spcBef>
              <a:spcAft>
                <a:spcPts val="0"/>
              </a:spcAft>
              <a:buClr>
                <a:srgbClr val="444444"/>
              </a:buClr>
              <a:buSzPts val="2610"/>
              <a:buChar char="•"/>
              <a:defRPr/>
            </a:lvl8pPr>
            <a:lvl9pPr marL="4114800" lvl="8" indent="-394334" algn="l">
              <a:lnSpc>
                <a:spcPct val="100000"/>
              </a:lnSpc>
              <a:spcBef>
                <a:spcPts val="5900"/>
              </a:spcBef>
              <a:spcAft>
                <a:spcPts val="0"/>
              </a:spcAft>
              <a:buClr>
                <a:srgbClr val="444444"/>
              </a:buClr>
              <a:buSzPts val="2610"/>
              <a:buChar char="•"/>
              <a:defRPr/>
            </a:lvl9pPr>
          </a:lstStyle>
          <a:p>
            <a:endParaRPr/>
          </a:p>
        </p:txBody>
      </p:sp>
      <p:sp>
        <p:nvSpPr>
          <p:cNvPr id="43" name="Google Shape;43;p10"/>
          <p:cNvSpPr txBox="1">
            <a:spLocks noGrp="1"/>
          </p:cNvSpPr>
          <p:nvPr>
            <p:ph type="sldNum" idx="12"/>
          </p:nvPr>
        </p:nvSpPr>
        <p:spPr>
          <a:xfrm>
            <a:off x="11954103" y="13073062"/>
            <a:ext cx="466269" cy="473076"/>
          </a:xfrm>
          <a:prstGeom prst="rect">
            <a:avLst/>
          </a:prstGeom>
          <a:noFill/>
          <a:ln>
            <a:noFill/>
          </a:ln>
        </p:spPr>
        <p:txBody>
          <a:bodyPr spcFirstLastPara="1" wrap="square" lIns="71425" tIns="71425" rIns="71425" bIns="71425" anchor="t" anchorCtr="0">
            <a:noAutofit/>
          </a:bodyPr>
          <a:lstStyle>
            <a:lvl1pPr marL="0" marR="0" lvl="0"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lvl1pPr marR="0" lvl="0" algn="l" rtl="0">
              <a:lnSpc>
                <a:spcPct val="100000"/>
              </a:lnSpc>
              <a:spcBef>
                <a:spcPts val="0"/>
              </a:spcBef>
              <a:spcAft>
                <a:spcPts val="0"/>
              </a:spcAft>
              <a:buClr>
                <a:srgbClr val="444444"/>
              </a:buClr>
              <a:buSzPts val="11200"/>
              <a:buFont typeface="Helvetica Neue"/>
              <a:buNone/>
              <a:defRPr sz="11200" b="0" i="0" u="none" strike="noStrike" cap="none">
                <a:solidFill>
                  <a:srgbClr val="444444"/>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444444"/>
              </a:buClr>
              <a:buSzPts val="11200"/>
              <a:buFont typeface="Helvetica Neue"/>
              <a:buNone/>
              <a:defRPr sz="11200" b="0" i="0" u="none" strike="noStrike" cap="none">
                <a:solidFill>
                  <a:srgbClr val="444444"/>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444444"/>
              </a:buClr>
              <a:buSzPts val="11200"/>
              <a:buFont typeface="Helvetica Neue"/>
              <a:buNone/>
              <a:defRPr sz="11200" b="0" i="0" u="none" strike="noStrike" cap="none">
                <a:solidFill>
                  <a:srgbClr val="444444"/>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444444"/>
              </a:buClr>
              <a:buSzPts val="11200"/>
              <a:buFont typeface="Helvetica Neue"/>
              <a:buNone/>
              <a:defRPr sz="11200" b="0" i="0" u="none" strike="noStrike" cap="none">
                <a:solidFill>
                  <a:srgbClr val="444444"/>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444444"/>
              </a:buClr>
              <a:buSzPts val="11200"/>
              <a:buFont typeface="Helvetica Neue"/>
              <a:buNone/>
              <a:defRPr sz="11200" b="0" i="0" u="none" strike="noStrike" cap="none">
                <a:solidFill>
                  <a:srgbClr val="444444"/>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444444"/>
              </a:buClr>
              <a:buSzPts val="11200"/>
              <a:buFont typeface="Helvetica Neue"/>
              <a:buNone/>
              <a:defRPr sz="11200" b="0" i="0" u="none" strike="noStrike" cap="none">
                <a:solidFill>
                  <a:srgbClr val="444444"/>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444444"/>
              </a:buClr>
              <a:buSzPts val="11200"/>
              <a:buFont typeface="Helvetica Neue"/>
              <a:buNone/>
              <a:defRPr sz="11200" b="0" i="0" u="none" strike="noStrike" cap="none">
                <a:solidFill>
                  <a:srgbClr val="444444"/>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444444"/>
              </a:buClr>
              <a:buSzPts val="11200"/>
              <a:buFont typeface="Helvetica Neue"/>
              <a:buNone/>
              <a:defRPr sz="11200" b="0" i="0" u="none" strike="noStrike" cap="none">
                <a:solidFill>
                  <a:srgbClr val="444444"/>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444444"/>
              </a:buClr>
              <a:buSzPts val="11200"/>
              <a:buFont typeface="Helvetica Neue"/>
              <a:buNone/>
              <a:defRPr sz="11200" b="0" i="0" u="none" strike="noStrike" cap="none">
                <a:solidFill>
                  <a:srgbClr val="444444"/>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4387453" y="3643312"/>
            <a:ext cx="15609095" cy="8840392"/>
          </a:xfrm>
          <a:prstGeom prst="rect">
            <a:avLst/>
          </a:prstGeom>
          <a:noFill/>
          <a:ln>
            <a:noFill/>
          </a:ln>
        </p:spPr>
        <p:txBody>
          <a:bodyPr spcFirstLastPara="1" wrap="square" lIns="71425" tIns="71425" rIns="71425" bIns="71425" anchor="ctr" anchorCtr="0">
            <a:noAutofit/>
          </a:bodyPr>
          <a:lstStyle>
            <a:lvl1pPr marL="457200" marR="0" lvl="0" indent="-63373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1pPr>
            <a:lvl2pPr marL="914400" marR="0" lvl="1" indent="-63373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2pPr>
            <a:lvl3pPr marL="1371600" marR="0" lvl="2" indent="-63373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3pPr>
            <a:lvl4pPr marL="1828800" marR="0" lvl="3" indent="-633730"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4pPr>
            <a:lvl5pPr marL="2286000" marR="0" lvl="4" indent="-633729"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5pPr>
            <a:lvl6pPr marL="2743200" marR="0" lvl="5" indent="-633729"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6pPr>
            <a:lvl7pPr marL="3200400" marR="0" lvl="6" indent="-633729"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7pPr>
            <a:lvl8pPr marL="3657600" marR="0" lvl="7" indent="-633729"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8pPr>
            <a:lvl9pPr marL="4114800" marR="0" lvl="8" indent="-633729" algn="l" rtl="0">
              <a:lnSpc>
                <a:spcPct val="100000"/>
              </a:lnSpc>
              <a:spcBef>
                <a:spcPts val="5900"/>
              </a:spcBef>
              <a:spcAft>
                <a:spcPts val="0"/>
              </a:spcAft>
              <a:buClr>
                <a:srgbClr val="444444"/>
              </a:buClr>
              <a:buSzPts val="6380"/>
              <a:buFont typeface="Helvetica Neue"/>
              <a:buChar char="•"/>
              <a:defRPr sz="4400" b="0" i="0" u="none" strike="noStrike" cap="none">
                <a:solidFill>
                  <a:srgbClr val="444444"/>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noAutofit/>
          </a:bodyPr>
          <a:lstStyle>
            <a:lvl1pPr marL="0" marR="0" lvl="0"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5BBDBA-4C31-9042-9F25-7D8F0C39B036}"/>
              </a:ext>
            </a:extLst>
          </p:cNvPr>
          <p:cNvSpPr/>
          <p:nvPr/>
        </p:nvSpPr>
        <p:spPr>
          <a:xfrm>
            <a:off x="6096000" y="3147253"/>
            <a:ext cx="12192000" cy="6555641"/>
          </a:xfrm>
          <a:prstGeom prst="rect">
            <a:avLst/>
          </a:prstGeom>
        </p:spPr>
        <p:txBody>
          <a:bodyPr>
            <a:spAutoFit/>
          </a:bodyPr>
          <a:lstStyle/>
          <a:p>
            <a:r>
              <a:rPr lang="en-GB" sz="3000" b="1" dirty="0">
                <a:latin typeface="Arial" panose="020B0604020202020204" pitchFamily="34" charset="0"/>
              </a:rPr>
              <a:t>Instructions</a:t>
            </a:r>
            <a:endParaRPr lang="en-GB" sz="3000" dirty="0"/>
          </a:p>
          <a:p>
            <a:r>
              <a:rPr lang="en-GB" sz="3000" dirty="0">
                <a:latin typeface="Arial" panose="020B0604020202020204" pitchFamily="34" charset="0"/>
              </a:rPr>
              <a:t>Use this webinar to teach your audience about the importance of lead magnets and how Beacon can help. There’s a script included but feel free to make it your own.</a:t>
            </a:r>
          </a:p>
          <a:p>
            <a:endParaRPr lang="en-GB" sz="3000" dirty="0">
              <a:latin typeface="Arial" panose="020B0604020202020204" pitchFamily="34" charset="0"/>
            </a:endParaRPr>
          </a:p>
          <a:p>
            <a:endParaRPr lang="en-GB" sz="3000" dirty="0">
              <a:latin typeface="Arial" panose="020B0604020202020204" pitchFamily="34" charset="0"/>
            </a:endParaRPr>
          </a:p>
          <a:p>
            <a:r>
              <a:rPr lang="en-GB" sz="3000" b="1" dirty="0"/>
              <a:t>Important</a:t>
            </a:r>
            <a:endParaRPr lang="en-GB" sz="3000" dirty="0"/>
          </a:p>
          <a:p>
            <a:r>
              <a:rPr lang="en-GB" sz="3000" dirty="0"/>
              <a:t>Be sure to create a promotional page for Beacon on your own website. This means that you can send your audience to your website where they will be able to click your affiliate link to access Beacon.</a:t>
            </a:r>
          </a:p>
          <a:p>
            <a:br>
              <a:rPr lang="en-GB" sz="3000" dirty="0"/>
            </a:br>
            <a:endParaRPr lang="en-GB" sz="3000" dirty="0"/>
          </a:p>
          <a:p>
            <a:br>
              <a:rPr lang="en-GB" sz="3000" dirty="0"/>
            </a:br>
            <a:endParaRPr lang="en-US" sz="3000" dirty="0"/>
          </a:p>
        </p:txBody>
      </p:sp>
    </p:spTree>
    <p:extLst>
      <p:ext uri="{BB962C8B-B14F-4D97-AF65-F5344CB8AC3E}">
        <p14:creationId xmlns:p14="http://schemas.microsoft.com/office/powerpoint/2010/main" val="118540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2" descr="backlinko-1.png"/>
          <p:cNvPicPr preferRelativeResize="0"/>
          <p:nvPr/>
        </p:nvPicPr>
        <p:blipFill rotWithShape="1">
          <a:blip r:embed="rId3">
            <a:alphaModFix/>
          </a:blip>
          <a:srcRect/>
          <a:stretch/>
        </p:blipFill>
        <p:spPr>
          <a:xfrm>
            <a:off x="-1473563" y="-1472"/>
            <a:ext cx="27331127" cy="137189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3" descr="backlink0-2.png"/>
          <p:cNvPicPr preferRelativeResize="0"/>
          <p:nvPr/>
        </p:nvPicPr>
        <p:blipFill rotWithShape="1">
          <a:blip r:embed="rId3">
            <a:alphaModFix/>
          </a:blip>
          <a:srcRect/>
          <a:stretch/>
        </p:blipFill>
        <p:spPr>
          <a:xfrm>
            <a:off x="-1470631" y="0"/>
            <a:ext cx="27325262" cy="13716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4" descr="backlinko3.png"/>
          <p:cNvPicPr preferRelativeResize="0"/>
          <p:nvPr/>
        </p:nvPicPr>
        <p:blipFill rotWithShape="1">
          <a:blip r:embed="rId3">
            <a:alphaModFix/>
          </a:blip>
          <a:srcRect/>
          <a:stretch/>
        </p:blipFill>
        <p:spPr>
          <a:xfrm>
            <a:off x="-1470632" y="0"/>
            <a:ext cx="27325264" cy="13716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5" descr="Screen Shot 2018-06-07 at 10.30.40.png"/>
          <p:cNvPicPr preferRelativeResize="0"/>
          <p:nvPr/>
        </p:nvPicPr>
        <p:blipFill rotWithShape="1">
          <a:blip r:embed="rId3">
            <a:alphaModFix/>
          </a:blip>
          <a:srcRect/>
          <a:stretch/>
        </p:blipFill>
        <p:spPr>
          <a:xfrm>
            <a:off x="4999" y="2812"/>
            <a:ext cx="24374002" cy="137103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6"/>
          <p:cNvSpPr txBox="1">
            <a:spLocks noGrp="1"/>
          </p:cNvSpPr>
          <p:nvPr>
            <p:ph type="title"/>
          </p:nvPr>
        </p:nvSpPr>
        <p:spPr>
          <a:xfrm>
            <a:off x="4833937" y="4536281"/>
            <a:ext cx="14716126" cy="4643438"/>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11000"/>
              <a:buFont typeface="Helvetica Neue"/>
              <a:buNone/>
            </a:pPr>
            <a:r>
              <a:rPr lang="en-US" sz="11000"/>
              <a:t>8x More Leads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7" descr="backlink0-2.png"/>
          <p:cNvPicPr preferRelativeResize="0"/>
          <p:nvPr/>
        </p:nvPicPr>
        <p:blipFill rotWithShape="1">
          <a:blip r:embed="rId3">
            <a:alphaModFix/>
          </a:blip>
          <a:srcRect l="20609" t="36394" r="32781" b="16996"/>
          <a:stretch/>
        </p:blipFill>
        <p:spPr>
          <a:xfrm>
            <a:off x="8088250" y="5315954"/>
            <a:ext cx="8207262" cy="4119661"/>
          </a:xfrm>
          <a:prstGeom prst="rect">
            <a:avLst/>
          </a:prstGeom>
          <a:noFill/>
          <a:ln w="12700" cap="flat" cmpd="sng">
            <a:solidFill>
              <a:srgbClr val="D6D5D5"/>
            </a:solidFill>
            <a:prstDash val="solid"/>
            <a:miter lim="400000"/>
            <a:headEnd type="none" w="sm" len="sm"/>
            <a:tailEnd type="none" w="sm" len="sm"/>
          </a:ln>
        </p:spPr>
      </p:pic>
      <p:sp>
        <p:nvSpPr>
          <p:cNvPr id="134" name="Google Shape;134;p27"/>
          <p:cNvSpPr txBox="1"/>
          <p:nvPr/>
        </p:nvSpPr>
        <p:spPr>
          <a:xfrm>
            <a:off x="4833937" y="2309515"/>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1" i="0" u="none" strike="noStrike" cap="none">
                <a:solidFill>
                  <a:srgbClr val="444444"/>
                </a:solidFill>
                <a:latin typeface="Helvetica Neue"/>
                <a:ea typeface="Helvetica Neue"/>
                <a:cs typeface="Helvetica Neue"/>
                <a:sym typeface="Helvetica Neue"/>
              </a:rPr>
              <a:t>Step 1</a:t>
            </a:r>
            <a:endParaRPr/>
          </a:p>
        </p:txBody>
      </p:sp>
      <p:sp>
        <p:nvSpPr>
          <p:cNvPr id="135" name="Google Shape;135;p27"/>
          <p:cNvSpPr txBox="1"/>
          <p:nvPr/>
        </p:nvSpPr>
        <p:spPr>
          <a:xfrm>
            <a:off x="4833937" y="3345359"/>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4600"/>
              <a:buFont typeface="Helvetica Neue"/>
              <a:buNone/>
            </a:pPr>
            <a:r>
              <a:rPr lang="en-US" sz="4600" b="0" i="0" u="none" strike="noStrike" cap="none">
                <a:solidFill>
                  <a:srgbClr val="444444"/>
                </a:solidFill>
                <a:latin typeface="Helvetica Neue"/>
                <a:ea typeface="Helvetica Neue"/>
                <a:cs typeface="Helvetica Neue"/>
                <a:sym typeface="Helvetica Neue"/>
              </a:rPr>
              <a:t>Call To Action</a:t>
            </a:r>
            <a:endParaRPr/>
          </a:p>
        </p:txBody>
      </p:sp>
      <p:sp>
        <p:nvSpPr>
          <p:cNvPr id="136" name="Google Shape;136;p27"/>
          <p:cNvSpPr txBox="1"/>
          <p:nvPr/>
        </p:nvSpPr>
        <p:spPr>
          <a:xfrm>
            <a:off x="4833937" y="10542884"/>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4600"/>
              <a:buFont typeface="Helvetica Neue"/>
              <a:buNone/>
            </a:pPr>
            <a:r>
              <a:rPr lang="en-US" sz="4600" b="0" i="0" u="none" strike="noStrike" cap="none">
                <a:solidFill>
                  <a:srgbClr val="444444"/>
                </a:solidFill>
                <a:latin typeface="Helvetica Neue"/>
                <a:ea typeface="Helvetica Neue"/>
                <a:cs typeface="Helvetica Neue"/>
                <a:sym typeface="Helvetica Neue"/>
              </a:rPr>
              <a:t>Offer the reader *something* of value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8" descr="backlinko3.png"/>
          <p:cNvPicPr preferRelativeResize="0"/>
          <p:nvPr/>
        </p:nvPicPr>
        <p:blipFill rotWithShape="1">
          <a:blip r:embed="rId3">
            <a:alphaModFix/>
          </a:blip>
          <a:srcRect l="22522" t="22522" r="22521" b="22521"/>
          <a:stretch/>
        </p:blipFill>
        <p:spPr>
          <a:xfrm>
            <a:off x="8087971" y="5316015"/>
            <a:ext cx="8207809" cy="4119936"/>
          </a:xfrm>
          <a:prstGeom prst="rect">
            <a:avLst/>
          </a:prstGeom>
          <a:noFill/>
          <a:ln>
            <a:noFill/>
          </a:ln>
        </p:spPr>
      </p:pic>
      <p:sp>
        <p:nvSpPr>
          <p:cNvPr id="142" name="Google Shape;142;p28"/>
          <p:cNvSpPr txBox="1"/>
          <p:nvPr/>
        </p:nvSpPr>
        <p:spPr>
          <a:xfrm>
            <a:off x="4833937" y="2309515"/>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1" i="0" u="none" strike="noStrike" cap="none">
                <a:solidFill>
                  <a:srgbClr val="444444"/>
                </a:solidFill>
                <a:latin typeface="Helvetica Neue"/>
                <a:ea typeface="Helvetica Neue"/>
                <a:cs typeface="Helvetica Neue"/>
                <a:sym typeface="Helvetica Neue"/>
              </a:rPr>
              <a:t>Step 2</a:t>
            </a:r>
            <a:endParaRPr/>
          </a:p>
        </p:txBody>
      </p:sp>
      <p:sp>
        <p:nvSpPr>
          <p:cNvPr id="143" name="Google Shape;143;p28"/>
          <p:cNvSpPr txBox="1"/>
          <p:nvPr/>
        </p:nvSpPr>
        <p:spPr>
          <a:xfrm>
            <a:off x="4833937" y="3345359"/>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4600"/>
              <a:buFont typeface="Helvetica Neue"/>
              <a:buNone/>
            </a:pPr>
            <a:r>
              <a:rPr lang="en-US" sz="4600" b="0" i="0" u="none" strike="noStrike" cap="none">
                <a:solidFill>
                  <a:srgbClr val="444444"/>
                </a:solidFill>
                <a:latin typeface="Helvetica Neue"/>
                <a:ea typeface="Helvetica Neue"/>
                <a:cs typeface="Helvetica Neue"/>
                <a:sym typeface="Helvetica Neue"/>
              </a:rPr>
              <a:t>Opt-In Form</a:t>
            </a:r>
            <a:endParaRPr/>
          </a:p>
        </p:txBody>
      </p:sp>
      <p:sp>
        <p:nvSpPr>
          <p:cNvPr id="144" name="Google Shape;144;p28"/>
          <p:cNvSpPr txBox="1"/>
          <p:nvPr/>
        </p:nvSpPr>
        <p:spPr>
          <a:xfrm>
            <a:off x="4833937" y="10542884"/>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4600"/>
              <a:buFont typeface="Helvetica Neue"/>
              <a:buNone/>
            </a:pPr>
            <a:r>
              <a:rPr lang="en-US" sz="4600" b="0" i="0" u="none" strike="noStrike" cap="none">
                <a:solidFill>
                  <a:srgbClr val="444444"/>
                </a:solidFill>
                <a:latin typeface="Helvetica Neue"/>
                <a:ea typeface="Helvetica Neue"/>
                <a:cs typeface="Helvetica Neue"/>
                <a:sym typeface="Helvetica Neue"/>
              </a:rPr>
              <a:t>Make it easy for them to do that *something*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9"/>
          <p:cNvSpPr txBox="1"/>
          <p:nvPr/>
        </p:nvSpPr>
        <p:spPr>
          <a:xfrm>
            <a:off x="4833937" y="2309515"/>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1" i="0" u="none" strike="noStrike" cap="none">
                <a:solidFill>
                  <a:srgbClr val="444444"/>
                </a:solidFill>
                <a:latin typeface="Helvetica Neue"/>
                <a:ea typeface="Helvetica Neue"/>
                <a:cs typeface="Helvetica Neue"/>
                <a:sym typeface="Helvetica Neue"/>
              </a:rPr>
              <a:t>Step 3</a:t>
            </a:r>
            <a:endParaRPr/>
          </a:p>
        </p:txBody>
      </p:sp>
      <p:sp>
        <p:nvSpPr>
          <p:cNvPr id="150" name="Google Shape;150;p29"/>
          <p:cNvSpPr txBox="1"/>
          <p:nvPr/>
        </p:nvSpPr>
        <p:spPr>
          <a:xfrm>
            <a:off x="4833937" y="3345359"/>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4600"/>
              <a:buFont typeface="Helvetica Neue"/>
              <a:buNone/>
            </a:pPr>
            <a:r>
              <a:rPr lang="en-US" sz="4600" b="0" i="0" u="none" strike="noStrike" cap="none">
                <a:solidFill>
                  <a:srgbClr val="444444"/>
                </a:solidFill>
                <a:latin typeface="Helvetica Neue"/>
                <a:ea typeface="Helvetica Neue"/>
                <a:cs typeface="Helvetica Neue"/>
                <a:sym typeface="Helvetica Neue"/>
              </a:rPr>
              <a:t>Lead Magnet</a:t>
            </a:r>
            <a:endParaRPr/>
          </a:p>
        </p:txBody>
      </p:sp>
      <p:sp>
        <p:nvSpPr>
          <p:cNvPr id="151" name="Google Shape;151;p29"/>
          <p:cNvSpPr txBox="1"/>
          <p:nvPr/>
        </p:nvSpPr>
        <p:spPr>
          <a:xfrm>
            <a:off x="4833937" y="10542884"/>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4600"/>
              <a:buFont typeface="Helvetica Neue"/>
              <a:buNone/>
            </a:pPr>
            <a:r>
              <a:rPr lang="en-US" sz="4600" b="0" i="0" u="none" strike="noStrike" cap="none">
                <a:solidFill>
                  <a:srgbClr val="444444"/>
                </a:solidFill>
                <a:latin typeface="Helvetica Neue"/>
                <a:ea typeface="Helvetica Neue"/>
                <a:cs typeface="Helvetica Neue"/>
                <a:sym typeface="Helvetica Neue"/>
              </a:rPr>
              <a:t>Deliver on your promise</a:t>
            </a:r>
            <a:endParaRPr/>
          </a:p>
        </p:txBody>
      </p:sp>
      <p:pic>
        <p:nvPicPr>
          <p:cNvPr id="152" name="Google Shape;152;p29" descr="Screen Shot 2018-06-07 at 10.30.40.png"/>
          <p:cNvPicPr preferRelativeResize="0"/>
          <p:nvPr/>
        </p:nvPicPr>
        <p:blipFill rotWithShape="1">
          <a:blip r:embed="rId3">
            <a:alphaModFix/>
          </a:blip>
          <a:srcRect l="29029" t="1972" r="29029" b="56084"/>
          <a:stretch/>
        </p:blipFill>
        <p:spPr>
          <a:xfrm>
            <a:off x="8057663" y="5050419"/>
            <a:ext cx="8268674" cy="46511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ctrTitle" idx="4294967295"/>
          </p:nvPr>
        </p:nvSpPr>
        <p:spPr>
          <a:xfrm>
            <a:off x="4833937" y="2412801"/>
            <a:ext cx="14716126" cy="4643439"/>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Lead Magnets</a:t>
            </a:r>
            <a:endParaRPr/>
          </a:p>
        </p:txBody>
      </p:sp>
      <p:sp>
        <p:nvSpPr>
          <p:cNvPr id="158" name="Google Shape;158;p30"/>
          <p:cNvSpPr txBox="1">
            <a:spLocks noGrp="1"/>
          </p:cNvSpPr>
          <p:nvPr>
            <p:ph type="subTitle" idx="4294967295"/>
          </p:nvPr>
        </p:nvSpPr>
        <p:spPr>
          <a:xfrm>
            <a:off x="4833937" y="7199114"/>
            <a:ext cx="14716126" cy="1589485"/>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444444"/>
              </a:buClr>
              <a:buSzPts val="4836"/>
              <a:buFont typeface="Helvetica Neue"/>
              <a:buNone/>
            </a:pPr>
            <a:r>
              <a:rPr lang="en-US" sz="4836" b="0" i="0" u="none" strike="noStrike" cap="none">
                <a:solidFill>
                  <a:srgbClr val="444444"/>
                </a:solidFill>
                <a:latin typeface="Helvetica Neue"/>
                <a:ea typeface="Helvetica Neue"/>
                <a:cs typeface="Helvetica Neue"/>
                <a:sym typeface="Helvetica Neue"/>
              </a:rPr>
              <a:t>Give something of value in exchange for email address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1"/>
          <p:cNvSpPr txBox="1">
            <a:spLocks noGrp="1"/>
          </p:cNvSpPr>
          <p:nvPr>
            <p:ph type="ctrTitle" idx="4294967295"/>
          </p:nvPr>
        </p:nvSpPr>
        <p:spPr>
          <a:xfrm>
            <a:off x="4833937" y="2412801"/>
            <a:ext cx="14716126" cy="4643439"/>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Lead Magnets</a:t>
            </a:r>
            <a:endParaRPr/>
          </a:p>
        </p:txBody>
      </p:sp>
      <p:sp>
        <p:nvSpPr>
          <p:cNvPr id="164" name="Google Shape;164;p31"/>
          <p:cNvSpPr txBox="1">
            <a:spLocks noGrp="1"/>
          </p:cNvSpPr>
          <p:nvPr>
            <p:ph type="subTitle" idx="4294967295"/>
          </p:nvPr>
        </p:nvSpPr>
        <p:spPr>
          <a:xfrm>
            <a:off x="4833937" y="7199114"/>
            <a:ext cx="14716126" cy="1589485"/>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444444"/>
              </a:buClr>
              <a:buSzPts val="4836"/>
              <a:buFont typeface="Helvetica Neue"/>
              <a:buNone/>
            </a:pPr>
            <a:r>
              <a:rPr lang="en-US" sz="4836" b="0" i="0" u="none" strike="noStrike" cap="none">
                <a:solidFill>
                  <a:srgbClr val="444444"/>
                </a:solidFill>
                <a:latin typeface="Helvetica Neue"/>
                <a:ea typeface="Helvetica Neue"/>
                <a:cs typeface="Helvetica Neue"/>
                <a:sym typeface="Helvetica Neue"/>
              </a:rPr>
              <a:t>Give </a:t>
            </a:r>
            <a:r>
              <a:rPr lang="en-US" sz="4836" b="0" i="0" u="none" strike="noStrike" cap="none">
                <a:solidFill>
                  <a:schemeClr val="accent1"/>
                </a:solidFill>
                <a:latin typeface="Helvetica Neue"/>
                <a:ea typeface="Helvetica Neue"/>
                <a:cs typeface="Helvetica Neue"/>
                <a:sym typeface="Helvetica Neue"/>
              </a:rPr>
              <a:t>something of value</a:t>
            </a:r>
            <a:r>
              <a:rPr lang="en-US" sz="4836" b="0" i="0" u="none" strike="noStrike" cap="none">
                <a:solidFill>
                  <a:srgbClr val="444444"/>
                </a:solidFill>
                <a:latin typeface="Helvetica Neue"/>
                <a:ea typeface="Helvetica Neue"/>
                <a:cs typeface="Helvetica Neue"/>
                <a:sym typeface="Helvetica Neue"/>
              </a:rPr>
              <a:t> in exchange for email address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idx="4294967295"/>
          </p:nvPr>
        </p:nvSpPr>
        <p:spPr>
          <a:xfrm>
            <a:off x="4833937" y="3670101"/>
            <a:ext cx="14716126" cy="4643439"/>
          </a:xfrm>
          <a:prstGeom prst="rect">
            <a:avLst/>
          </a:prstGeom>
          <a:noFill/>
          <a:ln>
            <a:noFill/>
          </a:ln>
        </p:spPr>
        <p:txBody>
          <a:bodyPr spcFirstLastPara="1" wrap="square" lIns="71425" tIns="71425" rIns="71425" bIns="71425" anchor="b" anchorCtr="0">
            <a:noAutofit/>
          </a:bodyPr>
          <a:lstStyle/>
          <a:p>
            <a:pPr marL="0" marR="0" lvl="0" indent="0" algn="l" rtl="0">
              <a:lnSpc>
                <a:spcPct val="100000"/>
              </a:lnSpc>
              <a:spcBef>
                <a:spcPts val="0"/>
              </a:spcBef>
              <a:spcAft>
                <a:spcPts val="0"/>
              </a:spcAft>
              <a:buClr>
                <a:srgbClr val="444444"/>
              </a:buClr>
              <a:buSzPts val="9744"/>
              <a:buFont typeface="Helvetica Neue"/>
              <a:buNone/>
            </a:pPr>
            <a:r>
              <a:rPr lang="en-US" sz="9744" b="0" i="0" u="none" strike="noStrike" cap="none" dirty="0">
                <a:solidFill>
                  <a:srgbClr val="444444"/>
                </a:solidFill>
                <a:latin typeface="Helvetica Neue"/>
                <a:ea typeface="Helvetica Neue"/>
                <a:cs typeface="Helvetica Neue"/>
                <a:sym typeface="Helvetica Neue"/>
              </a:rPr>
              <a:t>How To Make Sure Your Website Is Contributing To Your Business</a:t>
            </a:r>
            <a:endParaRPr dirty="0"/>
          </a:p>
        </p:txBody>
      </p:sp>
      <p:sp>
        <p:nvSpPr>
          <p:cNvPr id="60" name="Google Shape;60;p14"/>
          <p:cNvSpPr txBox="1">
            <a:spLocks noGrp="1"/>
          </p:cNvSpPr>
          <p:nvPr>
            <p:ph type="subTitle" idx="4294967295"/>
          </p:nvPr>
        </p:nvSpPr>
        <p:spPr>
          <a:xfrm>
            <a:off x="4833937" y="8456414"/>
            <a:ext cx="14716126" cy="158948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5200"/>
              <a:buFont typeface="Helvetica Neue"/>
              <a:buNone/>
            </a:pPr>
            <a:r>
              <a:rPr lang="en-US" sz="5200" b="0" i="0" u="none" strike="noStrike" cap="none">
                <a:solidFill>
                  <a:srgbClr val="444444"/>
                </a:solidFill>
                <a:latin typeface="Helvetica Neue"/>
                <a:ea typeface="Helvetica Neue"/>
                <a:cs typeface="Helvetica Neue"/>
                <a:sym typeface="Helvetica Neue"/>
              </a:rPr>
              <a:t>(without spending a fortune)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2"/>
          <p:cNvSpPr txBox="1">
            <a:spLocks noGrp="1"/>
          </p:cNvSpPr>
          <p:nvPr>
            <p:ph type="ctrTitle" idx="4294967295"/>
          </p:nvPr>
        </p:nvSpPr>
        <p:spPr>
          <a:xfrm>
            <a:off x="4833937" y="2412801"/>
            <a:ext cx="14716126" cy="4643439"/>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Lead Magnets</a:t>
            </a:r>
            <a:endParaRPr/>
          </a:p>
        </p:txBody>
      </p:sp>
      <p:sp>
        <p:nvSpPr>
          <p:cNvPr id="170" name="Google Shape;170;p32"/>
          <p:cNvSpPr txBox="1">
            <a:spLocks noGrp="1"/>
          </p:cNvSpPr>
          <p:nvPr>
            <p:ph type="subTitle" idx="4294967295"/>
          </p:nvPr>
        </p:nvSpPr>
        <p:spPr>
          <a:xfrm>
            <a:off x="4833937" y="7199114"/>
            <a:ext cx="14716126" cy="1589485"/>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444444"/>
              </a:buClr>
              <a:buSzPts val="4836"/>
              <a:buFont typeface="Helvetica Neue"/>
              <a:buNone/>
            </a:pPr>
            <a:r>
              <a:rPr lang="en-US" sz="4836" b="0" i="0" u="none" strike="noStrike" cap="none">
                <a:solidFill>
                  <a:srgbClr val="444444"/>
                </a:solidFill>
                <a:latin typeface="Helvetica Neue"/>
                <a:ea typeface="Helvetica Neue"/>
                <a:cs typeface="Helvetica Neue"/>
                <a:sym typeface="Helvetica Neue"/>
              </a:rPr>
              <a:t>Give </a:t>
            </a:r>
            <a:r>
              <a:rPr lang="en-US" sz="4836" b="0" i="0" u="none" strike="noStrike" cap="none">
                <a:solidFill>
                  <a:schemeClr val="accent1"/>
                </a:solidFill>
                <a:latin typeface="Helvetica Neue"/>
                <a:ea typeface="Helvetica Neue"/>
                <a:cs typeface="Helvetica Neue"/>
                <a:sym typeface="Helvetica Neue"/>
              </a:rPr>
              <a:t>something of value</a:t>
            </a:r>
            <a:r>
              <a:rPr lang="en-US" sz="4836" b="0" i="0" u="none" strike="noStrike" cap="none">
                <a:solidFill>
                  <a:srgbClr val="444444"/>
                </a:solidFill>
                <a:latin typeface="Helvetica Neue"/>
                <a:ea typeface="Helvetica Neue"/>
                <a:cs typeface="Helvetica Neue"/>
                <a:sym typeface="Helvetica Neue"/>
              </a:rPr>
              <a:t> in exchange for email address</a:t>
            </a:r>
            <a:endParaRPr/>
          </a:p>
        </p:txBody>
      </p:sp>
      <p:sp>
        <p:nvSpPr>
          <p:cNvPr id="171" name="Google Shape;171;p32"/>
          <p:cNvSpPr/>
          <p:nvPr/>
        </p:nvSpPr>
        <p:spPr>
          <a:xfrm>
            <a:off x="7024885" y="7061200"/>
            <a:ext cx="5643961" cy="1270000"/>
          </a:xfrm>
          <a:prstGeom prst="ellipse">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172" name="Google Shape;172;p32"/>
          <p:cNvCxnSpPr/>
          <p:nvPr/>
        </p:nvCxnSpPr>
        <p:spPr>
          <a:xfrm flipH="1">
            <a:off x="6390889" y="8238551"/>
            <a:ext cx="1832659" cy="1565850"/>
          </a:xfrm>
          <a:prstGeom prst="straightConnector1">
            <a:avLst/>
          </a:prstGeom>
          <a:noFill/>
          <a:ln w="63500" cap="flat" cmpd="sng">
            <a:solidFill>
              <a:srgbClr val="EB220C"/>
            </a:solidFill>
            <a:prstDash val="solid"/>
            <a:miter lim="400000"/>
            <a:headEnd type="none" w="sm" len="sm"/>
            <a:tailEnd type="triangle" w="med" len="med"/>
          </a:ln>
        </p:spPr>
      </p:cxnSp>
      <p:sp>
        <p:nvSpPr>
          <p:cNvPr id="173" name="Google Shape;173;p32"/>
          <p:cNvSpPr txBox="1"/>
          <p:nvPr/>
        </p:nvSpPr>
        <p:spPr>
          <a:xfrm>
            <a:off x="4388548" y="9929152"/>
            <a:ext cx="3211704" cy="614096"/>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EB220C"/>
              </a:buClr>
              <a:buSzPts val="3200"/>
              <a:buFont typeface="Helvetica Neue"/>
              <a:buNone/>
            </a:pPr>
            <a:r>
              <a:rPr lang="en-US" sz="3200" b="0" i="0" u="none" strike="noStrike" cap="none">
                <a:solidFill>
                  <a:srgbClr val="EB220C"/>
                </a:solidFill>
                <a:latin typeface="Helvetica Neue"/>
                <a:ea typeface="Helvetica Neue"/>
                <a:cs typeface="Helvetica Neue"/>
                <a:sym typeface="Helvetica Neue"/>
              </a:rPr>
              <a:t>Solve a problem!</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3"/>
          <p:cNvSpPr txBox="1">
            <a:spLocks noGrp="1"/>
          </p:cNvSpPr>
          <p:nvPr>
            <p:ph type="ctrTitle" idx="4294967295"/>
          </p:nvPr>
        </p:nvSpPr>
        <p:spPr>
          <a:xfrm>
            <a:off x="4833937" y="4036218"/>
            <a:ext cx="14716126" cy="4643439"/>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Lead Magnet Examples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4"/>
          <p:cNvSpPr txBox="1">
            <a:spLocks noGrp="1"/>
          </p:cNvSpPr>
          <p:nvPr>
            <p:ph type="subTitle" idx="4294967295"/>
          </p:nvPr>
        </p:nvSpPr>
        <p:spPr>
          <a:xfrm>
            <a:off x="4191000" y="1996064"/>
            <a:ext cx="6476535" cy="1239134"/>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5200"/>
              <a:buFont typeface="Helvetica Neue"/>
              <a:buNone/>
            </a:pPr>
            <a:r>
              <a:rPr lang="en-US" sz="5200" b="1" i="0" u="none" strike="noStrike" cap="none">
                <a:solidFill>
                  <a:srgbClr val="444444"/>
                </a:solidFill>
                <a:latin typeface="Helvetica Neue"/>
                <a:ea typeface="Helvetica Neue"/>
                <a:cs typeface="Helvetica Neue"/>
                <a:sym typeface="Helvetica Neue"/>
              </a:rPr>
              <a:t>Resource Guide</a:t>
            </a:r>
            <a:endParaRPr/>
          </a:p>
        </p:txBody>
      </p:sp>
      <p:pic>
        <p:nvPicPr>
          <p:cNvPr id="184" name="Google Shape;184;p34" descr="resource-guide"/>
          <p:cNvPicPr preferRelativeResize="0"/>
          <p:nvPr/>
        </p:nvPicPr>
        <p:blipFill rotWithShape="1">
          <a:blip r:embed="rId3">
            <a:alphaModFix/>
          </a:blip>
          <a:srcRect/>
          <a:stretch/>
        </p:blipFill>
        <p:spPr>
          <a:xfrm>
            <a:off x="12157255" y="1822301"/>
            <a:ext cx="7790702" cy="10071398"/>
          </a:xfrm>
          <a:prstGeom prst="rect">
            <a:avLst/>
          </a:prstGeom>
          <a:noFill/>
          <a:ln>
            <a:noFill/>
          </a:ln>
          <a:effectLst>
            <a:outerShdw blurRad="241300" dist="25400" dir="5400000" rotWithShape="0">
              <a:srgbClr val="000000">
                <a:alpha val="20000"/>
              </a:srgbClr>
            </a:outerShdw>
          </a:effectLst>
        </p:spPr>
      </p:pic>
      <p:sp>
        <p:nvSpPr>
          <p:cNvPr id="185" name="Google Shape;185;p34"/>
          <p:cNvSpPr txBox="1"/>
          <p:nvPr/>
        </p:nvSpPr>
        <p:spPr>
          <a:xfrm>
            <a:off x="4191000" y="3103345"/>
            <a:ext cx="6476535" cy="209345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0" i="0" u="none" strike="noStrike" cap="none">
                <a:solidFill>
                  <a:srgbClr val="444444"/>
                </a:solidFill>
                <a:latin typeface="Helvetica Neue"/>
                <a:ea typeface="Helvetica Neue"/>
                <a:cs typeface="Helvetica Neue"/>
                <a:sym typeface="Helvetica Neue"/>
              </a:rPr>
              <a:t>Collection of ‘things’ that people can bu to improve their situation.</a:t>
            </a:r>
            <a:endParaRPr/>
          </a:p>
        </p:txBody>
      </p:sp>
      <p:sp>
        <p:nvSpPr>
          <p:cNvPr id="186" name="Google Shape;186;p34"/>
          <p:cNvSpPr txBox="1"/>
          <p:nvPr/>
        </p:nvSpPr>
        <p:spPr>
          <a:xfrm>
            <a:off x="4191000" y="9776054"/>
            <a:ext cx="6476535" cy="209345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0" i="0" u="none" strike="noStrike" cap="none">
                <a:solidFill>
                  <a:srgbClr val="444444"/>
                </a:solidFill>
                <a:latin typeface="Helvetica Neue"/>
                <a:ea typeface="Helvetica Neue"/>
                <a:cs typeface="Helvetica Neue"/>
                <a:sym typeface="Helvetica Neue"/>
              </a:rPr>
              <a:t>“Our Facebook marketing strategy is not performing well.”</a:t>
            </a:r>
            <a:endParaRPr/>
          </a:p>
        </p:txBody>
      </p:sp>
      <p:sp>
        <p:nvSpPr>
          <p:cNvPr id="187" name="Google Shape;187;p34"/>
          <p:cNvSpPr txBox="1"/>
          <p:nvPr/>
        </p:nvSpPr>
        <p:spPr>
          <a:xfrm>
            <a:off x="4191000" y="8845901"/>
            <a:ext cx="6476535" cy="767396"/>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1" i="0" u="none" strike="noStrike" cap="none">
                <a:solidFill>
                  <a:srgbClr val="444444"/>
                </a:solidFill>
                <a:latin typeface="Helvetica Neue"/>
                <a:ea typeface="Helvetica Neue"/>
                <a:cs typeface="Helvetica Neue"/>
                <a:sym typeface="Helvetica Neue"/>
              </a:rPr>
              <a:t>Problem Solved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5"/>
          <p:cNvSpPr txBox="1">
            <a:spLocks noGrp="1"/>
          </p:cNvSpPr>
          <p:nvPr>
            <p:ph type="subTitle" idx="4294967295"/>
          </p:nvPr>
        </p:nvSpPr>
        <p:spPr>
          <a:xfrm>
            <a:off x="4191000" y="1996064"/>
            <a:ext cx="6476535" cy="1239134"/>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5200"/>
              <a:buFont typeface="Helvetica Neue"/>
              <a:buNone/>
            </a:pPr>
            <a:r>
              <a:rPr lang="en-US" sz="5200" b="1" i="0" u="none" strike="noStrike" cap="none">
                <a:solidFill>
                  <a:srgbClr val="444444"/>
                </a:solidFill>
                <a:latin typeface="Helvetica Neue"/>
                <a:ea typeface="Helvetica Neue"/>
                <a:cs typeface="Helvetica Neue"/>
                <a:sym typeface="Helvetica Neue"/>
              </a:rPr>
              <a:t>Checklist</a:t>
            </a:r>
            <a:endParaRPr/>
          </a:p>
        </p:txBody>
      </p:sp>
      <p:sp>
        <p:nvSpPr>
          <p:cNvPr id="193" name="Google Shape;193;p35"/>
          <p:cNvSpPr txBox="1"/>
          <p:nvPr/>
        </p:nvSpPr>
        <p:spPr>
          <a:xfrm>
            <a:off x="4191000" y="3103345"/>
            <a:ext cx="6476535" cy="209345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0" i="0" u="none" strike="noStrike" cap="none">
                <a:solidFill>
                  <a:srgbClr val="444444"/>
                </a:solidFill>
                <a:latin typeface="Helvetica Neue"/>
                <a:ea typeface="Helvetica Neue"/>
                <a:cs typeface="Helvetica Neue"/>
                <a:sym typeface="Helvetica Neue"/>
              </a:rPr>
              <a:t>A series of actionable tasks that people can complete to achieve a goal.</a:t>
            </a:r>
            <a:endParaRPr/>
          </a:p>
        </p:txBody>
      </p:sp>
      <p:sp>
        <p:nvSpPr>
          <p:cNvPr id="194" name="Google Shape;194;p35"/>
          <p:cNvSpPr txBox="1"/>
          <p:nvPr/>
        </p:nvSpPr>
        <p:spPr>
          <a:xfrm>
            <a:off x="4191000" y="9776054"/>
            <a:ext cx="6476535" cy="209345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0" i="0" u="none" strike="noStrike" cap="none">
                <a:solidFill>
                  <a:srgbClr val="444444"/>
                </a:solidFill>
                <a:latin typeface="Helvetica Neue"/>
                <a:ea typeface="Helvetica Neue"/>
                <a:cs typeface="Helvetica Neue"/>
                <a:sym typeface="Helvetica Neue"/>
              </a:rPr>
              <a:t>“I’m new to blogging and I have no idea what I should be doing.”</a:t>
            </a:r>
            <a:endParaRPr/>
          </a:p>
        </p:txBody>
      </p:sp>
      <p:sp>
        <p:nvSpPr>
          <p:cNvPr id="195" name="Google Shape;195;p35"/>
          <p:cNvSpPr txBox="1"/>
          <p:nvPr/>
        </p:nvSpPr>
        <p:spPr>
          <a:xfrm>
            <a:off x="4191000" y="8845901"/>
            <a:ext cx="6476535" cy="767396"/>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1" i="0" u="none" strike="noStrike" cap="none">
                <a:solidFill>
                  <a:srgbClr val="444444"/>
                </a:solidFill>
                <a:latin typeface="Helvetica Neue"/>
                <a:ea typeface="Helvetica Neue"/>
                <a:cs typeface="Helvetica Neue"/>
                <a:sym typeface="Helvetica Neue"/>
              </a:rPr>
              <a:t>Problem Solved</a:t>
            </a:r>
            <a:endParaRPr/>
          </a:p>
        </p:txBody>
      </p:sp>
      <p:pic>
        <p:nvPicPr>
          <p:cNvPr id="196" name="Google Shape;196;p35" descr="checklist-2.png"/>
          <p:cNvPicPr preferRelativeResize="0"/>
          <p:nvPr/>
        </p:nvPicPr>
        <p:blipFill rotWithShape="1">
          <a:blip r:embed="rId3">
            <a:alphaModFix/>
          </a:blip>
          <a:srcRect/>
          <a:stretch/>
        </p:blipFill>
        <p:spPr>
          <a:xfrm>
            <a:off x="12158960" y="1792834"/>
            <a:ext cx="7787292" cy="10060378"/>
          </a:xfrm>
          <a:prstGeom prst="rect">
            <a:avLst/>
          </a:prstGeom>
          <a:noFill/>
          <a:ln>
            <a:noFill/>
          </a:ln>
          <a:effectLst>
            <a:outerShdw blurRad="241300" dist="25400" dir="5400000" rotWithShape="0">
              <a:srgbClr val="000000">
                <a:alpha val="2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subTitle" idx="4294967295"/>
          </p:nvPr>
        </p:nvSpPr>
        <p:spPr>
          <a:xfrm>
            <a:off x="4191000" y="1996064"/>
            <a:ext cx="6476535" cy="1239134"/>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5200"/>
              <a:buFont typeface="Helvetica Neue"/>
              <a:buNone/>
            </a:pPr>
            <a:r>
              <a:rPr lang="en-US" sz="5200" b="1" i="0" u="none" strike="noStrike" cap="none">
                <a:solidFill>
                  <a:srgbClr val="444444"/>
                </a:solidFill>
                <a:latin typeface="Helvetica Neue"/>
                <a:ea typeface="Helvetica Neue"/>
                <a:cs typeface="Helvetica Neue"/>
                <a:sym typeface="Helvetica Neue"/>
              </a:rPr>
              <a:t>eBook</a:t>
            </a:r>
            <a:endParaRPr/>
          </a:p>
        </p:txBody>
      </p:sp>
      <p:sp>
        <p:nvSpPr>
          <p:cNvPr id="202" name="Google Shape;202;p36"/>
          <p:cNvSpPr txBox="1"/>
          <p:nvPr/>
        </p:nvSpPr>
        <p:spPr>
          <a:xfrm>
            <a:off x="4191000" y="3103345"/>
            <a:ext cx="6476535" cy="209345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0" i="0" u="none" strike="noStrike" cap="none">
                <a:solidFill>
                  <a:srgbClr val="444444"/>
                </a:solidFill>
                <a:latin typeface="Helvetica Neue"/>
                <a:ea typeface="Helvetica Neue"/>
                <a:cs typeface="Helvetica Neue"/>
                <a:sym typeface="Helvetica Neue"/>
              </a:rPr>
              <a:t>A detailed guide about a particular subject.</a:t>
            </a:r>
            <a:endParaRPr/>
          </a:p>
        </p:txBody>
      </p:sp>
      <p:sp>
        <p:nvSpPr>
          <p:cNvPr id="203" name="Google Shape;203;p36"/>
          <p:cNvSpPr txBox="1"/>
          <p:nvPr/>
        </p:nvSpPr>
        <p:spPr>
          <a:xfrm>
            <a:off x="4191000" y="9776054"/>
            <a:ext cx="6476535" cy="209345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0" i="0" u="none" strike="noStrike" cap="none">
                <a:solidFill>
                  <a:srgbClr val="444444"/>
                </a:solidFill>
                <a:latin typeface="Helvetica Neue"/>
                <a:ea typeface="Helvetica Neue"/>
                <a:cs typeface="Helvetica Neue"/>
                <a:sym typeface="Helvetica Neue"/>
              </a:rPr>
              <a:t>“Email marketing seems like a complex topic. Where do I even begin?”</a:t>
            </a:r>
            <a:endParaRPr/>
          </a:p>
        </p:txBody>
      </p:sp>
      <p:sp>
        <p:nvSpPr>
          <p:cNvPr id="204" name="Google Shape;204;p36"/>
          <p:cNvSpPr txBox="1"/>
          <p:nvPr/>
        </p:nvSpPr>
        <p:spPr>
          <a:xfrm>
            <a:off x="4191000" y="8845901"/>
            <a:ext cx="6476535" cy="767396"/>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1" i="0" u="none" strike="noStrike" cap="none">
                <a:solidFill>
                  <a:srgbClr val="444444"/>
                </a:solidFill>
                <a:latin typeface="Helvetica Neue"/>
                <a:ea typeface="Helvetica Neue"/>
                <a:cs typeface="Helvetica Neue"/>
                <a:sym typeface="Helvetica Neue"/>
              </a:rPr>
              <a:t>Problem Solved</a:t>
            </a:r>
            <a:endParaRPr/>
          </a:p>
        </p:txBody>
      </p:sp>
      <p:pic>
        <p:nvPicPr>
          <p:cNvPr id="205" name="Google Shape;205;p36" descr="ebook.png"/>
          <p:cNvPicPr preferRelativeResize="0"/>
          <p:nvPr/>
        </p:nvPicPr>
        <p:blipFill rotWithShape="1">
          <a:blip r:embed="rId3">
            <a:alphaModFix/>
          </a:blip>
          <a:srcRect/>
          <a:stretch/>
        </p:blipFill>
        <p:spPr>
          <a:xfrm>
            <a:off x="12146042" y="1825644"/>
            <a:ext cx="7813128" cy="9985453"/>
          </a:xfrm>
          <a:prstGeom prst="rect">
            <a:avLst/>
          </a:prstGeom>
          <a:noFill/>
          <a:ln>
            <a:noFill/>
          </a:ln>
          <a:effectLst>
            <a:outerShdw blurRad="241300" dist="25400" dir="5400000" rotWithShape="0">
              <a:srgbClr val="000000">
                <a:alpha val="2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7"/>
          <p:cNvSpPr txBox="1">
            <a:spLocks noGrp="1"/>
          </p:cNvSpPr>
          <p:nvPr>
            <p:ph type="subTitle" idx="4294967295"/>
          </p:nvPr>
        </p:nvSpPr>
        <p:spPr>
          <a:xfrm>
            <a:off x="4191000" y="1996064"/>
            <a:ext cx="6476535" cy="1239134"/>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5200"/>
              <a:buFont typeface="Helvetica Neue"/>
              <a:buNone/>
            </a:pPr>
            <a:r>
              <a:rPr lang="en-US" sz="5200" b="1" i="0" u="none" strike="noStrike" cap="none">
                <a:solidFill>
                  <a:srgbClr val="444444"/>
                </a:solidFill>
                <a:latin typeface="Helvetica Neue"/>
                <a:ea typeface="Helvetica Neue"/>
                <a:cs typeface="Helvetica Neue"/>
                <a:sym typeface="Helvetica Neue"/>
              </a:rPr>
              <a:t>Lookbook</a:t>
            </a:r>
            <a:endParaRPr/>
          </a:p>
        </p:txBody>
      </p:sp>
      <p:sp>
        <p:nvSpPr>
          <p:cNvPr id="211" name="Google Shape;211;p37"/>
          <p:cNvSpPr txBox="1"/>
          <p:nvPr/>
        </p:nvSpPr>
        <p:spPr>
          <a:xfrm>
            <a:off x="4191000" y="3103345"/>
            <a:ext cx="6476535" cy="209345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0" i="0" u="none" strike="noStrike" cap="none">
                <a:solidFill>
                  <a:srgbClr val="444444"/>
                </a:solidFill>
                <a:latin typeface="Helvetica Neue"/>
                <a:ea typeface="Helvetica Neue"/>
                <a:cs typeface="Helvetica Neue"/>
                <a:sym typeface="Helvetica Neue"/>
              </a:rPr>
              <a:t>A collection of visual assets (images or videos) that are all based around the same topic.</a:t>
            </a:r>
            <a:endParaRPr/>
          </a:p>
        </p:txBody>
      </p:sp>
      <p:sp>
        <p:nvSpPr>
          <p:cNvPr id="212" name="Google Shape;212;p37"/>
          <p:cNvSpPr txBox="1"/>
          <p:nvPr/>
        </p:nvSpPr>
        <p:spPr>
          <a:xfrm>
            <a:off x="4191000" y="9776054"/>
            <a:ext cx="6476535" cy="209345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0" i="0" u="none" strike="noStrike" cap="none">
                <a:solidFill>
                  <a:srgbClr val="444444"/>
                </a:solidFill>
                <a:latin typeface="Helvetica Neue"/>
                <a:ea typeface="Helvetica Neue"/>
                <a:cs typeface="Helvetica Neue"/>
                <a:sym typeface="Helvetica Neue"/>
              </a:rPr>
              <a:t>“I have a tight deadline but am all out of inspiration.”</a:t>
            </a:r>
            <a:endParaRPr/>
          </a:p>
        </p:txBody>
      </p:sp>
      <p:sp>
        <p:nvSpPr>
          <p:cNvPr id="213" name="Google Shape;213;p37"/>
          <p:cNvSpPr txBox="1"/>
          <p:nvPr/>
        </p:nvSpPr>
        <p:spPr>
          <a:xfrm>
            <a:off x="4191000" y="8845901"/>
            <a:ext cx="6476535" cy="767396"/>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444444"/>
              </a:buClr>
              <a:buSzPts val="3600"/>
              <a:buFont typeface="Helvetica Neue"/>
              <a:buNone/>
            </a:pPr>
            <a:r>
              <a:rPr lang="en-US" sz="3600" b="1" i="0" u="none" strike="noStrike" cap="none">
                <a:solidFill>
                  <a:srgbClr val="444444"/>
                </a:solidFill>
                <a:latin typeface="Helvetica Neue"/>
                <a:ea typeface="Helvetica Neue"/>
                <a:cs typeface="Helvetica Neue"/>
                <a:sym typeface="Helvetica Neue"/>
              </a:rPr>
              <a:t>Problem Solved</a:t>
            </a:r>
            <a:endParaRPr/>
          </a:p>
        </p:txBody>
      </p:sp>
      <p:pic>
        <p:nvPicPr>
          <p:cNvPr id="214" name="Google Shape;214;p37" descr="lookbook.png"/>
          <p:cNvPicPr preferRelativeResize="0"/>
          <p:nvPr/>
        </p:nvPicPr>
        <p:blipFill rotWithShape="1">
          <a:blip r:embed="rId3">
            <a:alphaModFix/>
          </a:blip>
          <a:srcRect/>
          <a:stretch/>
        </p:blipFill>
        <p:spPr>
          <a:xfrm>
            <a:off x="12172805" y="1522596"/>
            <a:ext cx="7759602" cy="10670808"/>
          </a:xfrm>
          <a:prstGeom prst="rect">
            <a:avLst/>
          </a:prstGeom>
          <a:noFill/>
          <a:ln>
            <a:noFill/>
          </a:ln>
          <a:effectLst>
            <a:outerShdw blurRad="241300" dist="25400" dir="5400000" rotWithShape="0">
              <a:srgbClr val="000000">
                <a:alpha val="2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8"/>
          <p:cNvSpPr txBox="1">
            <a:spLocks noGrp="1"/>
          </p:cNvSpPr>
          <p:nvPr>
            <p:ph type="title"/>
          </p:nvPr>
        </p:nvSpPr>
        <p:spPr>
          <a:xfrm>
            <a:off x="4387453" y="992187"/>
            <a:ext cx="15609095" cy="3036095"/>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444444"/>
              </a:buClr>
              <a:buSzPts val="9407"/>
              <a:buFont typeface="Helvetica Neue"/>
              <a:buNone/>
            </a:pPr>
            <a:r>
              <a:rPr lang="en-US" sz="9407"/>
              <a:t>What Makes A Good Lead Magnet?</a:t>
            </a:r>
            <a:endParaRPr/>
          </a:p>
        </p:txBody>
      </p:sp>
      <p:sp>
        <p:nvSpPr>
          <p:cNvPr id="220" name="Google Shape;220;p38"/>
          <p:cNvSpPr txBox="1">
            <a:spLocks noGrp="1"/>
          </p:cNvSpPr>
          <p:nvPr>
            <p:ph type="body" idx="1"/>
          </p:nvPr>
        </p:nvSpPr>
        <p:spPr>
          <a:xfrm>
            <a:off x="4387453" y="3643312"/>
            <a:ext cx="15609095" cy="8840392"/>
          </a:xfrm>
          <a:prstGeom prst="rect">
            <a:avLst/>
          </a:prstGeom>
          <a:noFill/>
          <a:ln>
            <a:noFill/>
          </a:ln>
        </p:spPr>
        <p:txBody>
          <a:bodyPr spcFirstLastPara="1" wrap="square" lIns="71425" tIns="71425" rIns="71425" bIns="71425" anchor="ctr" anchorCtr="0">
            <a:noAutofit/>
          </a:bodyPr>
          <a:lstStyle/>
          <a:p>
            <a:pPr marL="611187" lvl="0" indent="-611187" algn="l" rtl="0">
              <a:lnSpc>
                <a:spcPct val="100000"/>
              </a:lnSpc>
              <a:spcBef>
                <a:spcPts val="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Valuable</a:t>
            </a:r>
            <a:endParaRPr/>
          </a:p>
          <a:p>
            <a:pPr marL="611187" lvl="0" indent="-611187" algn="l" rtl="0">
              <a:lnSpc>
                <a:spcPct val="100000"/>
              </a:lnSpc>
              <a:spcBef>
                <a:spcPts val="590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Solves an immediate problem</a:t>
            </a:r>
            <a:endParaRPr/>
          </a:p>
          <a:p>
            <a:pPr marL="611187" lvl="0" indent="-611187" algn="l" rtl="0">
              <a:lnSpc>
                <a:spcPct val="100000"/>
              </a:lnSpc>
              <a:spcBef>
                <a:spcPts val="590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Well designed</a:t>
            </a:r>
            <a:endParaRPr/>
          </a:p>
          <a:p>
            <a:pPr marL="611187" lvl="0" indent="-611187" algn="l" rtl="0">
              <a:lnSpc>
                <a:spcPct val="100000"/>
              </a:lnSpc>
              <a:spcBef>
                <a:spcPts val="590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Builds the author’s credibility</a:t>
            </a:r>
            <a:endParaRPr/>
          </a:p>
          <a:p>
            <a:pPr marL="611187" lvl="0" indent="-611187" algn="l" rtl="0">
              <a:lnSpc>
                <a:spcPct val="100000"/>
              </a:lnSpc>
              <a:spcBef>
                <a:spcPts val="590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Leads on to future interactions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ctrTitle" idx="4294967295"/>
          </p:nvPr>
        </p:nvSpPr>
        <p:spPr>
          <a:xfrm>
            <a:off x="4833937" y="3278981"/>
            <a:ext cx="14716126" cy="4643438"/>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10976"/>
              <a:buFont typeface="Helvetica Neue"/>
              <a:buNone/>
            </a:pPr>
            <a:r>
              <a:rPr lang="en-US" sz="10976" b="0" i="0" u="none" strike="noStrike" cap="none">
                <a:solidFill>
                  <a:srgbClr val="444444"/>
                </a:solidFill>
                <a:latin typeface="Helvetica Neue"/>
                <a:ea typeface="Helvetica Neue"/>
                <a:cs typeface="Helvetica Neue"/>
                <a:sym typeface="Helvetica Neue"/>
              </a:rPr>
              <a:t>How Do You Actually Make A Lead Magnet?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0"/>
          <p:cNvSpPr txBox="1"/>
          <p:nvPr/>
        </p:nvSpPr>
        <p:spPr>
          <a:xfrm>
            <a:off x="4833937" y="4565936"/>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0" i="0" u="none" strike="noStrike" cap="none">
                <a:solidFill>
                  <a:srgbClr val="444444"/>
                </a:solidFill>
                <a:latin typeface="Helvetica Neue"/>
                <a:ea typeface="Helvetica Neue"/>
                <a:cs typeface="Helvetica Neue"/>
                <a:sym typeface="Helvetica Neue"/>
              </a:rPr>
              <a:t>Option 1</a:t>
            </a:r>
            <a:endParaRPr/>
          </a:p>
        </p:txBody>
      </p:sp>
      <p:sp>
        <p:nvSpPr>
          <p:cNvPr id="231" name="Google Shape;231;p40"/>
          <p:cNvSpPr txBox="1"/>
          <p:nvPr/>
        </p:nvSpPr>
        <p:spPr>
          <a:xfrm>
            <a:off x="4833937" y="8482254"/>
            <a:ext cx="14716126" cy="647701"/>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000000"/>
              </a:buClr>
              <a:buSzPts val="3200"/>
              <a:buFont typeface="Helvetica Neue"/>
              <a:buNone/>
            </a:pPr>
            <a:r>
              <a:rPr lang="en-US" sz="3200" b="0" i="1" u="none" strike="noStrike" cap="none">
                <a:solidFill>
                  <a:srgbClr val="000000"/>
                </a:solidFill>
                <a:latin typeface="Helvetica Neue"/>
                <a:ea typeface="Helvetica Neue"/>
                <a:cs typeface="Helvetica Neue"/>
                <a:sym typeface="Helvetica Neue"/>
              </a:rPr>
              <a:t>(be careful)</a:t>
            </a:r>
            <a:endParaRPr/>
          </a:p>
        </p:txBody>
      </p:sp>
      <p:sp>
        <p:nvSpPr>
          <p:cNvPr id="232" name="Google Shape;232;p40"/>
          <p:cNvSpPr txBox="1"/>
          <p:nvPr/>
        </p:nvSpPr>
        <p:spPr>
          <a:xfrm>
            <a:off x="4833937" y="6223020"/>
            <a:ext cx="14716126" cy="1828816"/>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DIY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1"/>
          <p:cNvSpPr txBox="1"/>
          <p:nvPr/>
        </p:nvSpPr>
        <p:spPr>
          <a:xfrm>
            <a:off x="4833937" y="4565936"/>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0" i="0" u="none" strike="noStrike" cap="none">
                <a:solidFill>
                  <a:srgbClr val="444444"/>
                </a:solidFill>
                <a:latin typeface="Helvetica Neue"/>
                <a:ea typeface="Helvetica Neue"/>
                <a:cs typeface="Helvetica Neue"/>
                <a:sym typeface="Helvetica Neue"/>
              </a:rPr>
              <a:t>Option 2</a:t>
            </a:r>
            <a:endParaRPr/>
          </a:p>
        </p:txBody>
      </p:sp>
      <p:sp>
        <p:nvSpPr>
          <p:cNvPr id="238" name="Google Shape;238;p41"/>
          <p:cNvSpPr txBox="1"/>
          <p:nvPr/>
        </p:nvSpPr>
        <p:spPr>
          <a:xfrm>
            <a:off x="4833937" y="8482254"/>
            <a:ext cx="14716126" cy="647701"/>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000000"/>
              </a:buClr>
              <a:buSzPts val="3200"/>
              <a:buFont typeface="Helvetica Neue"/>
              <a:buNone/>
            </a:pPr>
            <a:r>
              <a:rPr lang="en-US" sz="3200" b="0" i="1" u="none" strike="noStrike" cap="none">
                <a:solidFill>
                  <a:srgbClr val="000000"/>
                </a:solidFill>
                <a:latin typeface="Helvetica Neue"/>
                <a:ea typeface="Helvetica Neue"/>
                <a:cs typeface="Helvetica Neue"/>
                <a:sym typeface="Helvetica Neue"/>
              </a:rPr>
              <a:t>(time &amp; money)</a:t>
            </a:r>
            <a:endParaRPr/>
          </a:p>
        </p:txBody>
      </p:sp>
      <p:sp>
        <p:nvSpPr>
          <p:cNvPr id="239" name="Google Shape;239;p41"/>
          <p:cNvSpPr txBox="1"/>
          <p:nvPr/>
        </p:nvSpPr>
        <p:spPr>
          <a:xfrm>
            <a:off x="4833937" y="6223020"/>
            <a:ext cx="14716126" cy="1828816"/>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Hire A Designer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4833937" y="4536281"/>
            <a:ext cx="14716126" cy="4643438"/>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Let’s Play A Game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2"/>
          <p:cNvSpPr txBox="1"/>
          <p:nvPr/>
        </p:nvSpPr>
        <p:spPr>
          <a:xfrm>
            <a:off x="4833937" y="1666913"/>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0" i="0" u="none" strike="noStrike" cap="none">
                <a:solidFill>
                  <a:srgbClr val="444444"/>
                </a:solidFill>
                <a:latin typeface="Helvetica Neue"/>
                <a:ea typeface="Helvetica Neue"/>
                <a:cs typeface="Helvetica Neue"/>
                <a:sym typeface="Helvetica Neue"/>
              </a:rPr>
              <a:t>Option 3</a:t>
            </a:r>
            <a:endParaRPr/>
          </a:p>
        </p:txBody>
      </p:sp>
      <p:sp>
        <p:nvSpPr>
          <p:cNvPr id="245" name="Google Shape;245;p42"/>
          <p:cNvSpPr txBox="1"/>
          <p:nvPr/>
        </p:nvSpPr>
        <p:spPr>
          <a:xfrm>
            <a:off x="4833937" y="10040479"/>
            <a:ext cx="14716126" cy="647701"/>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000000"/>
              </a:buClr>
              <a:buSzPts val="3200"/>
              <a:buFont typeface="Helvetica Neue"/>
              <a:buNone/>
            </a:pPr>
            <a:r>
              <a:rPr lang="en-US" sz="3200" b="0" i="1" u="none" strike="noStrike" cap="none">
                <a:solidFill>
                  <a:srgbClr val="000000"/>
                </a:solidFill>
                <a:latin typeface="Helvetica Neue"/>
                <a:ea typeface="Helvetica Neue"/>
                <a:cs typeface="Helvetica Neue"/>
                <a:sym typeface="Helvetica Neue"/>
              </a:rPr>
              <a:t>(best of both worlds)</a:t>
            </a:r>
            <a:endParaRPr/>
          </a:p>
        </p:txBody>
      </p:sp>
      <p:pic>
        <p:nvPicPr>
          <p:cNvPr id="246" name="Google Shape;246;p42" descr="beacon-highres-green.png"/>
          <p:cNvPicPr preferRelativeResize="0"/>
          <p:nvPr/>
        </p:nvPicPr>
        <p:blipFill rotWithShape="1">
          <a:blip r:embed="rId3">
            <a:alphaModFix/>
          </a:blip>
          <a:srcRect/>
          <a:stretch/>
        </p:blipFill>
        <p:spPr>
          <a:xfrm>
            <a:off x="7710766" y="4845781"/>
            <a:ext cx="8962468" cy="28794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3" descr="format.png"/>
          <p:cNvPicPr preferRelativeResize="0"/>
          <p:nvPr/>
        </p:nvPicPr>
        <p:blipFill rotWithShape="1">
          <a:blip r:embed="rId3">
            <a:alphaModFix/>
          </a:blip>
          <a:srcRect/>
          <a:stretch/>
        </p:blipFill>
        <p:spPr>
          <a:xfrm>
            <a:off x="-2403" y="3894"/>
            <a:ext cx="24388806" cy="13718703"/>
          </a:xfrm>
          <a:prstGeom prst="rect">
            <a:avLst/>
          </a:prstGeom>
          <a:noFill/>
          <a:ln>
            <a:noFill/>
          </a:ln>
        </p:spPr>
      </p:pic>
      <p:grpSp>
        <p:nvGrpSpPr>
          <p:cNvPr id="252" name="Google Shape;252;p43"/>
          <p:cNvGrpSpPr/>
          <p:nvPr/>
        </p:nvGrpSpPr>
        <p:grpSpPr>
          <a:xfrm>
            <a:off x="9892468" y="1149710"/>
            <a:ext cx="4864116" cy="3364999"/>
            <a:chOff x="0" y="0"/>
            <a:chExt cx="4864114" cy="3364997"/>
          </a:xfrm>
        </p:grpSpPr>
        <p:sp>
          <p:nvSpPr>
            <p:cNvPr id="253" name="Google Shape;253;p43"/>
            <p:cNvSpPr/>
            <p:nvPr/>
          </p:nvSpPr>
          <p:spPr>
            <a:xfrm>
              <a:off x="0" y="0"/>
              <a:ext cx="4599064" cy="3364997"/>
            </a:xfrm>
            <a:prstGeom prst="ellipse">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254" name="Google Shape;254;p43"/>
            <p:cNvCxnSpPr/>
            <p:nvPr/>
          </p:nvCxnSpPr>
          <p:spPr>
            <a:xfrm rot="10800000">
              <a:off x="3101586" y="2642894"/>
              <a:ext cx="1762528" cy="396888"/>
            </a:xfrm>
            <a:prstGeom prst="straightConnector1">
              <a:avLst/>
            </a:prstGeom>
            <a:noFill/>
            <a:ln w="63500" cap="flat" cmpd="sng">
              <a:solidFill>
                <a:srgbClr val="EB220C"/>
              </a:solidFill>
              <a:prstDash val="solid"/>
              <a:miter lim="4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4" descr="import.png"/>
          <p:cNvPicPr preferRelativeResize="0"/>
          <p:nvPr/>
        </p:nvPicPr>
        <p:blipFill rotWithShape="1">
          <a:blip r:embed="rId3">
            <a:alphaModFix/>
          </a:blip>
          <a:srcRect/>
          <a:stretch/>
        </p:blipFill>
        <p:spPr>
          <a:xfrm>
            <a:off x="686" y="386"/>
            <a:ext cx="24382627" cy="13715229"/>
          </a:xfrm>
          <a:prstGeom prst="rect">
            <a:avLst/>
          </a:prstGeom>
          <a:noFill/>
          <a:ln>
            <a:noFill/>
          </a:ln>
        </p:spPr>
      </p:pic>
      <p:grpSp>
        <p:nvGrpSpPr>
          <p:cNvPr id="260" name="Google Shape;260;p44"/>
          <p:cNvGrpSpPr/>
          <p:nvPr/>
        </p:nvGrpSpPr>
        <p:grpSpPr>
          <a:xfrm>
            <a:off x="7192753" y="7516518"/>
            <a:ext cx="9998495" cy="1966655"/>
            <a:chOff x="0" y="0"/>
            <a:chExt cx="9998493" cy="1966654"/>
          </a:xfrm>
        </p:grpSpPr>
        <p:sp>
          <p:nvSpPr>
            <p:cNvPr id="261" name="Google Shape;261;p44"/>
            <p:cNvSpPr/>
            <p:nvPr/>
          </p:nvSpPr>
          <p:spPr>
            <a:xfrm>
              <a:off x="0" y="0"/>
              <a:ext cx="9998493" cy="1569033"/>
            </a:xfrm>
            <a:prstGeom prst="ellipse">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262" name="Google Shape;262;p44"/>
            <p:cNvCxnSpPr/>
            <p:nvPr/>
          </p:nvCxnSpPr>
          <p:spPr>
            <a:xfrm rot="10800000">
              <a:off x="7323782" y="926554"/>
              <a:ext cx="1040100" cy="1040100"/>
            </a:xfrm>
            <a:prstGeom prst="straightConnector1">
              <a:avLst/>
            </a:prstGeom>
            <a:noFill/>
            <a:ln w="63500" cap="flat" cmpd="sng">
              <a:solidFill>
                <a:srgbClr val="EB220C"/>
              </a:solidFill>
              <a:prstDash val="solid"/>
              <a:miter lim="4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5" descr="templates.png"/>
          <p:cNvPicPr preferRelativeResize="0"/>
          <p:nvPr/>
        </p:nvPicPr>
        <p:blipFill rotWithShape="1">
          <a:blip r:embed="rId3">
            <a:alphaModFix/>
          </a:blip>
          <a:srcRect/>
          <a:stretch/>
        </p:blipFill>
        <p:spPr>
          <a:xfrm>
            <a:off x="-987" y="306"/>
            <a:ext cx="24382910" cy="1371538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6" descr="editor.png"/>
          <p:cNvPicPr preferRelativeResize="0"/>
          <p:nvPr/>
        </p:nvPicPr>
        <p:blipFill rotWithShape="1">
          <a:blip r:embed="rId3">
            <a:alphaModFix/>
          </a:blip>
          <a:srcRect/>
          <a:stretch/>
        </p:blipFill>
        <p:spPr>
          <a:xfrm>
            <a:off x="-7123" y="-9390"/>
            <a:ext cx="24398245" cy="13724013"/>
          </a:xfrm>
          <a:prstGeom prst="rect">
            <a:avLst/>
          </a:prstGeom>
          <a:noFill/>
          <a:ln>
            <a:noFill/>
          </a:ln>
        </p:spPr>
      </p:pic>
      <p:sp>
        <p:nvSpPr>
          <p:cNvPr id="273" name="Google Shape;273;p46"/>
          <p:cNvSpPr/>
          <p:nvPr/>
        </p:nvSpPr>
        <p:spPr>
          <a:xfrm>
            <a:off x="11267097" y="1209658"/>
            <a:ext cx="9905210" cy="12189181"/>
          </a:xfrm>
          <a:prstGeom prst="rect">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sp>
        <p:nvSpPr>
          <p:cNvPr id="274" name="Google Shape;274;p46"/>
          <p:cNvSpPr/>
          <p:nvPr/>
        </p:nvSpPr>
        <p:spPr>
          <a:xfrm>
            <a:off x="1011973" y="974281"/>
            <a:ext cx="7012698" cy="8882270"/>
          </a:xfrm>
          <a:prstGeom prst="rect">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275" name="Google Shape;275;p46"/>
          <p:cNvCxnSpPr/>
          <p:nvPr/>
        </p:nvCxnSpPr>
        <p:spPr>
          <a:xfrm flipH="1">
            <a:off x="2971565" y="2292878"/>
            <a:ext cx="1410501" cy="1"/>
          </a:xfrm>
          <a:prstGeom prst="straightConnector1">
            <a:avLst/>
          </a:prstGeom>
          <a:noFill/>
          <a:ln w="63500" cap="flat" cmpd="sng">
            <a:solidFill>
              <a:srgbClr val="EB220C"/>
            </a:solidFill>
            <a:prstDash val="solid"/>
            <a:miter lim="400000"/>
            <a:headEnd type="none" w="sm" len="sm"/>
            <a:tailEnd type="triangle" w="med" len="med"/>
          </a:ln>
        </p:spPr>
      </p:cxnSp>
      <p:cxnSp>
        <p:nvCxnSpPr>
          <p:cNvPr id="276" name="Google Shape;276;p46"/>
          <p:cNvCxnSpPr/>
          <p:nvPr/>
        </p:nvCxnSpPr>
        <p:spPr>
          <a:xfrm flipH="1">
            <a:off x="3515300" y="3126515"/>
            <a:ext cx="1410500" cy="1"/>
          </a:xfrm>
          <a:prstGeom prst="straightConnector1">
            <a:avLst/>
          </a:prstGeom>
          <a:noFill/>
          <a:ln w="63500" cap="flat" cmpd="sng">
            <a:solidFill>
              <a:srgbClr val="EB220C"/>
            </a:solidFill>
            <a:prstDash val="solid"/>
            <a:miter lim="400000"/>
            <a:headEnd type="none" w="sm" len="sm"/>
            <a:tailEnd type="triangle" w="med" len="med"/>
          </a:ln>
        </p:spPr>
      </p:cxnSp>
      <p:cxnSp>
        <p:nvCxnSpPr>
          <p:cNvPr id="277" name="Google Shape;277;p46"/>
          <p:cNvCxnSpPr/>
          <p:nvPr/>
        </p:nvCxnSpPr>
        <p:spPr>
          <a:xfrm flipH="1">
            <a:off x="3515300" y="4811739"/>
            <a:ext cx="1410500" cy="1"/>
          </a:xfrm>
          <a:prstGeom prst="straightConnector1">
            <a:avLst/>
          </a:prstGeom>
          <a:noFill/>
          <a:ln w="63500" cap="flat" cmpd="sng">
            <a:solidFill>
              <a:srgbClr val="EB220C"/>
            </a:solidFill>
            <a:prstDash val="solid"/>
            <a:miter lim="400000"/>
            <a:headEnd type="none" w="sm" len="sm"/>
            <a:tailEnd type="triangle" w="med" len="med"/>
          </a:ln>
        </p:spPr>
      </p:cxnSp>
      <p:cxnSp>
        <p:nvCxnSpPr>
          <p:cNvPr id="278" name="Google Shape;278;p46"/>
          <p:cNvCxnSpPr/>
          <p:nvPr/>
        </p:nvCxnSpPr>
        <p:spPr>
          <a:xfrm rot="10800000">
            <a:off x="4998456" y="8390317"/>
            <a:ext cx="1014999" cy="797869"/>
          </a:xfrm>
          <a:prstGeom prst="straightConnector1">
            <a:avLst/>
          </a:prstGeom>
          <a:noFill/>
          <a:ln w="63500" cap="flat" cmpd="sng">
            <a:solidFill>
              <a:srgbClr val="EB220C"/>
            </a:solidFill>
            <a:prstDash val="solid"/>
            <a:miter lim="4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7" descr="post.png"/>
          <p:cNvPicPr preferRelativeResize="0"/>
          <p:nvPr/>
        </p:nvPicPr>
        <p:blipFill rotWithShape="1">
          <a:blip r:embed="rId3">
            <a:alphaModFix/>
          </a:blip>
          <a:srcRect/>
          <a:stretch/>
        </p:blipFill>
        <p:spPr>
          <a:xfrm>
            <a:off x="-5283" y="4734"/>
            <a:ext cx="24394565" cy="1372194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8" descr="customise.png"/>
          <p:cNvPicPr preferRelativeResize="0"/>
          <p:nvPr/>
        </p:nvPicPr>
        <p:blipFill rotWithShape="1">
          <a:blip r:embed="rId3">
            <a:alphaModFix/>
          </a:blip>
          <a:srcRect/>
          <a:stretch/>
        </p:blipFill>
        <p:spPr>
          <a:xfrm>
            <a:off x="-4676" y="2783"/>
            <a:ext cx="24383999" cy="13716001"/>
          </a:xfrm>
          <a:prstGeom prst="rect">
            <a:avLst/>
          </a:prstGeom>
          <a:noFill/>
          <a:ln>
            <a:noFill/>
          </a:ln>
        </p:spPr>
      </p:pic>
      <p:grpSp>
        <p:nvGrpSpPr>
          <p:cNvPr id="289" name="Google Shape;289;p48"/>
          <p:cNvGrpSpPr/>
          <p:nvPr/>
        </p:nvGrpSpPr>
        <p:grpSpPr>
          <a:xfrm>
            <a:off x="141770" y="1794443"/>
            <a:ext cx="15711439" cy="10342444"/>
            <a:chOff x="0" y="0"/>
            <a:chExt cx="15711438" cy="10342443"/>
          </a:xfrm>
        </p:grpSpPr>
        <p:sp>
          <p:nvSpPr>
            <p:cNvPr id="290" name="Google Shape;290;p48"/>
            <p:cNvSpPr/>
            <p:nvPr/>
          </p:nvSpPr>
          <p:spPr>
            <a:xfrm>
              <a:off x="11867705" y="6792080"/>
              <a:ext cx="3843733" cy="3550363"/>
            </a:xfrm>
            <a:prstGeom prst="rect">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sp>
          <p:nvSpPr>
            <p:cNvPr id="291" name="Google Shape;291;p48"/>
            <p:cNvSpPr/>
            <p:nvPr/>
          </p:nvSpPr>
          <p:spPr>
            <a:xfrm>
              <a:off x="0" y="0"/>
              <a:ext cx="7816440" cy="6815019"/>
            </a:xfrm>
            <a:prstGeom prst="rect">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292" name="Google Shape;292;p48"/>
            <p:cNvCxnSpPr/>
            <p:nvPr/>
          </p:nvCxnSpPr>
          <p:spPr>
            <a:xfrm>
              <a:off x="7815798" y="6796125"/>
              <a:ext cx="4158661" cy="1"/>
            </a:xfrm>
            <a:prstGeom prst="straightConnector1">
              <a:avLst/>
            </a:prstGeom>
            <a:noFill/>
            <a:ln w="63500" cap="flat" cmpd="sng">
              <a:solidFill>
                <a:srgbClr val="EB220C"/>
              </a:solidFill>
              <a:prstDash val="solid"/>
              <a:miter lim="400000"/>
              <a:headEnd type="none" w="sm" len="sm"/>
              <a:tailEnd type="none" w="sm" len="sm"/>
            </a:ln>
          </p:spPr>
        </p:cxnSp>
        <p:sp>
          <p:nvSpPr>
            <p:cNvPr id="293" name="Google Shape;293;p48"/>
            <p:cNvSpPr/>
            <p:nvPr/>
          </p:nvSpPr>
          <p:spPr>
            <a:xfrm>
              <a:off x="9413141" y="6523978"/>
              <a:ext cx="435470" cy="561453"/>
            </a:xfrm>
            <a:custGeom>
              <a:avLst/>
              <a:gdLst/>
              <a:ahLst/>
              <a:cxnLst/>
              <a:rect l="l" t="t" r="r" b="b"/>
              <a:pathLst>
                <a:path w="21600" h="21600" extrusionOk="0">
                  <a:moveTo>
                    <a:pt x="20895" y="0"/>
                  </a:moveTo>
                  <a:lnTo>
                    <a:pt x="0" y="10951"/>
                  </a:lnTo>
                  <a:lnTo>
                    <a:pt x="21600" y="21600"/>
                  </a:lnTo>
                  <a:lnTo>
                    <a:pt x="20895" y="0"/>
                  </a:lnTo>
                  <a:close/>
                </a:path>
              </a:pathLst>
            </a:custGeom>
            <a:solidFill>
              <a:srgbClr val="EB220C"/>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9" descr="drag.png"/>
          <p:cNvPicPr preferRelativeResize="0"/>
          <p:nvPr/>
        </p:nvPicPr>
        <p:blipFill rotWithShape="1">
          <a:blip r:embed="rId3">
            <a:alphaModFix/>
          </a:blip>
          <a:srcRect/>
          <a:stretch/>
        </p:blipFill>
        <p:spPr>
          <a:xfrm>
            <a:off x="-1562" y="-880"/>
            <a:ext cx="24387124" cy="13717760"/>
          </a:xfrm>
          <a:prstGeom prst="rect">
            <a:avLst/>
          </a:prstGeom>
          <a:noFill/>
          <a:ln>
            <a:noFill/>
          </a:ln>
        </p:spPr>
      </p:pic>
      <p:cxnSp>
        <p:nvCxnSpPr>
          <p:cNvPr id="299" name="Google Shape;299;p49"/>
          <p:cNvCxnSpPr/>
          <p:nvPr/>
        </p:nvCxnSpPr>
        <p:spPr>
          <a:xfrm>
            <a:off x="3540903" y="7605639"/>
            <a:ext cx="8327663" cy="2428158"/>
          </a:xfrm>
          <a:prstGeom prst="straightConnector1">
            <a:avLst/>
          </a:prstGeom>
          <a:noFill/>
          <a:ln w="63500" cap="flat" cmpd="sng">
            <a:solidFill>
              <a:srgbClr val="EB220C"/>
            </a:solidFill>
            <a:prstDash val="solid"/>
            <a:miter lim="400000"/>
            <a:headEnd type="none" w="sm" len="sm"/>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50" descr="drag.png"/>
          <p:cNvPicPr preferRelativeResize="0"/>
          <p:nvPr/>
        </p:nvPicPr>
        <p:blipFill rotWithShape="1">
          <a:blip r:embed="rId3">
            <a:alphaModFix/>
          </a:blip>
          <a:srcRect/>
          <a:stretch/>
        </p:blipFill>
        <p:spPr>
          <a:xfrm>
            <a:off x="-1562" y="-880"/>
            <a:ext cx="24387124" cy="13717760"/>
          </a:xfrm>
          <a:prstGeom prst="rect">
            <a:avLst/>
          </a:prstGeom>
          <a:noFill/>
          <a:ln>
            <a:noFill/>
          </a:ln>
        </p:spPr>
      </p:pic>
      <p:sp>
        <p:nvSpPr>
          <p:cNvPr id="305" name="Google Shape;305;p50"/>
          <p:cNvSpPr/>
          <p:nvPr/>
        </p:nvSpPr>
        <p:spPr>
          <a:xfrm>
            <a:off x="10252607" y="-9731"/>
            <a:ext cx="1414315" cy="786949"/>
          </a:xfrm>
          <a:prstGeom prst="ellipse">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306" name="Google Shape;306;p50"/>
          <p:cNvCxnSpPr/>
          <p:nvPr/>
        </p:nvCxnSpPr>
        <p:spPr>
          <a:xfrm rot="10800000" flipH="1">
            <a:off x="9531569" y="978669"/>
            <a:ext cx="1033428" cy="1033428"/>
          </a:xfrm>
          <a:prstGeom prst="straightConnector1">
            <a:avLst/>
          </a:prstGeom>
          <a:noFill/>
          <a:ln w="63500" cap="flat" cmpd="sng">
            <a:solidFill>
              <a:srgbClr val="EB220C"/>
            </a:solidFill>
            <a:prstDash val="solid"/>
            <a:miter lim="400000"/>
            <a:headEnd type="none" w="sm" len="sm"/>
            <a:tailEnd type="triangl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51" descr="publish.png"/>
          <p:cNvPicPr preferRelativeResize="0"/>
          <p:nvPr/>
        </p:nvPicPr>
        <p:blipFill rotWithShape="1">
          <a:blip r:embed="rId3">
            <a:alphaModFix/>
          </a:blip>
          <a:srcRect/>
          <a:stretch/>
        </p:blipFill>
        <p:spPr>
          <a:xfrm>
            <a:off x="-2381" y="-1339"/>
            <a:ext cx="24388762" cy="13718677"/>
          </a:xfrm>
          <a:prstGeom prst="rect">
            <a:avLst/>
          </a:prstGeom>
          <a:noFill/>
          <a:ln>
            <a:noFill/>
          </a:ln>
        </p:spPr>
      </p:pic>
      <p:grpSp>
        <p:nvGrpSpPr>
          <p:cNvPr id="312" name="Google Shape;312;p51"/>
          <p:cNvGrpSpPr/>
          <p:nvPr/>
        </p:nvGrpSpPr>
        <p:grpSpPr>
          <a:xfrm>
            <a:off x="4176763" y="5933265"/>
            <a:ext cx="4258132" cy="2910186"/>
            <a:chOff x="0" y="0"/>
            <a:chExt cx="4258131" cy="2910185"/>
          </a:xfrm>
        </p:grpSpPr>
        <p:sp>
          <p:nvSpPr>
            <p:cNvPr id="313" name="Google Shape;313;p51"/>
            <p:cNvSpPr/>
            <p:nvPr/>
          </p:nvSpPr>
          <p:spPr>
            <a:xfrm>
              <a:off x="857603" y="0"/>
              <a:ext cx="3400528" cy="2910185"/>
            </a:xfrm>
            <a:prstGeom prst="ellipse">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314" name="Google Shape;314;p51"/>
            <p:cNvCxnSpPr/>
            <p:nvPr/>
          </p:nvCxnSpPr>
          <p:spPr>
            <a:xfrm rot="10800000" flipH="1">
              <a:off x="0" y="1392748"/>
              <a:ext cx="1602581" cy="583890"/>
            </a:xfrm>
            <a:prstGeom prst="straightConnector1">
              <a:avLst/>
            </a:prstGeom>
            <a:noFill/>
            <a:ln w="63500" cap="flat" cmpd="sng">
              <a:solidFill>
                <a:srgbClr val="EB220C"/>
              </a:solidFill>
              <a:prstDash val="solid"/>
              <a:miter lim="4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body" idx="1"/>
          </p:nvPr>
        </p:nvSpPr>
        <p:spPr>
          <a:xfrm>
            <a:off x="4387453" y="2437804"/>
            <a:ext cx="15609095" cy="8840392"/>
          </a:xfrm>
          <a:prstGeom prst="rect">
            <a:avLst/>
          </a:prstGeom>
          <a:noFill/>
          <a:ln>
            <a:noFill/>
          </a:ln>
        </p:spPr>
        <p:txBody>
          <a:bodyPr spcFirstLastPara="1" wrap="square" lIns="71425" tIns="71425" rIns="71425" bIns="71425" anchor="ctr" anchorCtr="0">
            <a:noAutofit/>
          </a:bodyPr>
          <a:lstStyle/>
          <a:p>
            <a:pPr marL="873125" lvl="0" indent="-873125" algn="l" rtl="0">
              <a:lnSpc>
                <a:spcPct val="100000"/>
              </a:lnSpc>
              <a:spcBef>
                <a:spcPts val="0"/>
              </a:spcBef>
              <a:spcAft>
                <a:spcPts val="0"/>
              </a:spcAft>
              <a:buClr>
                <a:srgbClr val="444444"/>
              </a:buClr>
              <a:buSzPts val="4400"/>
              <a:buFont typeface="Helvetica Neue"/>
              <a:buAutoNum type="alphaUcPeriod"/>
            </a:pPr>
            <a:r>
              <a:rPr lang="en-US" sz="4400" b="0" i="0" u="none" strike="noStrike" cap="none">
                <a:solidFill>
                  <a:srgbClr val="444444"/>
                </a:solidFill>
                <a:latin typeface="Helvetica Neue"/>
                <a:ea typeface="Helvetica Neue"/>
                <a:cs typeface="Helvetica Neue"/>
                <a:sym typeface="Helvetica Neue"/>
              </a:rPr>
              <a:t>just let it slide - maybe the employee just needs more time</a:t>
            </a:r>
            <a:endParaRPr/>
          </a:p>
          <a:p>
            <a:pPr marL="873125" lvl="0" indent="-873125" algn="l" rtl="0">
              <a:lnSpc>
                <a:spcPct val="100000"/>
              </a:lnSpc>
              <a:spcBef>
                <a:spcPts val="5900"/>
              </a:spcBef>
              <a:spcAft>
                <a:spcPts val="0"/>
              </a:spcAft>
              <a:buClr>
                <a:srgbClr val="444444"/>
              </a:buClr>
              <a:buSzPts val="4400"/>
              <a:buFont typeface="Helvetica Neue"/>
              <a:buAutoNum type="alphaUcPeriod"/>
            </a:pPr>
            <a:r>
              <a:rPr lang="en-US" sz="4400" b="0" i="0" u="none" strike="noStrike" cap="none">
                <a:solidFill>
                  <a:srgbClr val="444444"/>
                </a:solidFill>
                <a:latin typeface="Helvetica Neue"/>
                <a:ea typeface="Helvetica Neue"/>
                <a:cs typeface="Helvetica Neue"/>
                <a:sym typeface="Helvetica Neue"/>
              </a:rPr>
              <a:t>sack the employee immediately - you can always hire someone else</a:t>
            </a:r>
            <a:endParaRPr/>
          </a:p>
          <a:p>
            <a:pPr marL="873125" lvl="0" indent="-873125" algn="l" rtl="0">
              <a:lnSpc>
                <a:spcPct val="100000"/>
              </a:lnSpc>
              <a:spcBef>
                <a:spcPts val="5900"/>
              </a:spcBef>
              <a:spcAft>
                <a:spcPts val="0"/>
              </a:spcAft>
              <a:buClr>
                <a:srgbClr val="444444"/>
              </a:buClr>
              <a:buSzPts val="4400"/>
              <a:buFont typeface="Helvetica Neue"/>
              <a:buAutoNum type="alphaUcPeriod"/>
            </a:pPr>
            <a:r>
              <a:rPr lang="en-US" sz="4400" b="0" i="0" u="none" strike="noStrike" cap="none">
                <a:solidFill>
                  <a:srgbClr val="444444"/>
                </a:solidFill>
                <a:latin typeface="Helvetica Neue"/>
                <a:ea typeface="Helvetica Neue"/>
                <a:cs typeface="Helvetica Neue"/>
                <a:sym typeface="Helvetica Neue"/>
              </a:rPr>
              <a:t>work with the employee to help improve - after all, you’ve already invested a lot of time and money into them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52" descr="opt-in-templates.png"/>
          <p:cNvPicPr preferRelativeResize="0"/>
          <p:nvPr/>
        </p:nvPicPr>
        <p:blipFill rotWithShape="1">
          <a:blip r:embed="rId3">
            <a:alphaModFix/>
          </a:blip>
          <a:srcRect/>
          <a:stretch/>
        </p:blipFill>
        <p:spPr>
          <a:xfrm>
            <a:off x="0" y="0"/>
            <a:ext cx="24384001" cy="13716001"/>
          </a:xfrm>
          <a:prstGeom prst="rect">
            <a:avLst/>
          </a:prstGeom>
          <a:noFill/>
          <a:ln>
            <a:noFill/>
          </a:ln>
        </p:spPr>
      </p:pic>
      <p:grpSp>
        <p:nvGrpSpPr>
          <p:cNvPr id="320" name="Google Shape;320;p52"/>
          <p:cNvGrpSpPr/>
          <p:nvPr/>
        </p:nvGrpSpPr>
        <p:grpSpPr>
          <a:xfrm>
            <a:off x="12444993" y="4157614"/>
            <a:ext cx="8433616" cy="3679460"/>
            <a:chOff x="0" y="0"/>
            <a:chExt cx="8433615" cy="3679459"/>
          </a:xfrm>
        </p:grpSpPr>
        <p:sp>
          <p:nvSpPr>
            <p:cNvPr id="321" name="Google Shape;321;p52"/>
            <p:cNvSpPr/>
            <p:nvPr/>
          </p:nvSpPr>
          <p:spPr>
            <a:xfrm>
              <a:off x="0" y="0"/>
              <a:ext cx="8433615" cy="2480073"/>
            </a:xfrm>
            <a:prstGeom prst="rect">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322" name="Google Shape;322;p52"/>
            <p:cNvCxnSpPr/>
            <p:nvPr/>
          </p:nvCxnSpPr>
          <p:spPr>
            <a:xfrm rot="10800000">
              <a:off x="3544346" y="1717443"/>
              <a:ext cx="603466" cy="1962016"/>
            </a:xfrm>
            <a:prstGeom prst="straightConnector1">
              <a:avLst/>
            </a:prstGeom>
            <a:noFill/>
            <a:ln w="63500" cap="flat" cmpd="sng">
              <a:solidFill>
                <a:srgbClr val="EB220C"/>
              </a:solidFill>
              <a:prstDash val="solid"/>
              <a:miter lim="4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53" descr="optin-editor.png"/>
          <p:cNvPicPr preferRelativeResize="0"/>
          <p:nvPr/>
        </p:nvPicPr>
        <p:blipFill rotWithShape="1">
          <a:blip r:embed="rId3">
            <a:alphaModFix/>
          </a:blip>
          <a:srcRect/>
          <a:stretch/>
        </p:blipFill>
        <p:spPr>
          <a:xfrm>
            <a:off x="8802" y="-5356"/>
            <a:ext cx="24384001" cy="13716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54" descr="popup-1.png"/>
          <p:cNvPicPr preferRelativeResize="0"/>
          <p:nvPr/>
        </p:nvPicPr>
        <p:blipFill rotWithShape="1">
          <a:blip r:embed="rId3">
            <a:alphaModFix/>
          </a:blip>
          <a:srcRect/>
          <a:stretch/>
        </p:blipFill>
        <p:spPr>
          <a:xfrm>
            <a:off x="1167" y="5159"/>
            <a:ext cx="24384001" cy="137160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55" descr="thanks1.png"/>
          <p:cNvPicPr preferRelativeResize="0"/>
          <p:nvPr/>
        </p:nvPicPr>
        <p:blipFill rotWithShape="1">
          <a:blip r:embed="rId3">
            <a:alphaModFix/>
          </a:blip>
          <a:srcRect/>
          <a:stretch/>
        </p:blipFill>
        <p:spPr>
          <a:xfrm>
            <a:off x="9864" y="1306"/>
            <a:ext cx="24379355" cy="1371338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6" descr="email1.png"/>
          <p:cNvPicPr preferRelativeResize="0"/>
          <p:nvPr/>
        </p:nvPicPr>
        <p:blipFill rotWithShape="1">
          <a:blip r:embed="rId3">
            <a:alphaModFix/>
          </a:blip>
          <a:srcRect/>
          <a:stretch/>
        </p:blipFill>
        <p:spPr>
          <a:xfrm>
            <a:off x="2574" y="-5144"/>
            <a:ext cx="24402288" cy="1372628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7" descr="3d.png"/>
          <p:cNvPicPr preferRelativeResize="0"/>
          <p:nvPr/>
        </p:nvPicPr>
        <p:blipFill rotWithShape="1">
          <a:blip r:embed="rId3">
            <a:alphaModFix/>
          </a:blip>
          <a:srcRect/>
          <a:stretch/>
        </p:blipFill>
        <p:spPr>
          <a:xfrm>
            <a:off x="946" y="-3901"/>
            <a:ext cx="24384001" cy="13716001"/>
          </a:xfrm>
          <a:prstGeom prst="rect">
            <a:avLst/>
          </a:prstGeom>
          <a:noFill/>
          <a:ln>
            <a:noFill/>
          </a:ln>
        </p:spPr>
      </p:pic>
      <p:grpSp>
        <p:nvGrpSpPr>
          <p:cNvPr id="348" name="Google Shape;348;p57"/>
          <p:cNvGrpSpPr/>
          <p:nvPr/>
        </p:nvGrpSpPr>
        <p:grpSpPr>
          <a:xfrm>
            <a:off x="69623" y="9701827"/>
            <a:ext cx="6402673" cy="1957246"/>
            <a:chOff x="0" y="0"/>
            <a:chExt cx="6402672" cy="1957244"/>
          </a:xfrm>
        </p:grpSpPr>
        <p:sp>
          <p:nvSpPr>
            <p:cNvPr id="349" name="Google Shape;349;p57"/>
            <p:cNvSpPr/>
            <p:nvPr/>
          </p:nvSpPr>
          <p:spPr>
            <a:xfrm>
              <a:off x="0" y="0"/>
              <a:ext cx="6402672" cy="1957244"/>
            </a:xfrm>
            <a:prstGeom prst="ellipse">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350" name="Google Shape;350;p57"/>
            <p:cNvCxnSpPr/>
            <p:nvPr/>
          </p:nvCxnSpPr>
          <p:spPr>
            <a:xfrm flipH="1">
              <a:off x="3835096" y="531127"/>
              <a:ext cx="1327373" cy="616206"/>
            </a:xfrm>
            <a:prstGeom prst="straightConnector1">
              <a:avLst/>
            </a:prstGeom>
            <a:noFill/>
            <a:ln w="63500" cap="flat" cmpd="sng">
              <a:solidFill>
                <a:srgbClr val="EB220C"/>
              </a:solidFill>
              <a:prstDash val="solid"/>
              <a:miter lim="4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8" descr="copy.png"/>
          <p:cNvPicPr preferRelativeResize="0"/>
          <p:nvPr/>
        </p:nvPicPr>
        <p:blipFill rotWithShape="1">
          <a:blip r:embed="rId3">
            <a:alphaModFix/>
          </a:blip>
          <a:srcRect/>
          <a:stretch/>
        </p:blipFill>
        <p:spPr>
          <a:xfrm>
            <a:off x="2078" y="-6630"/>
            <a:ext cx="24384001" cy="13716001"/>
          </a:xfrm>
          <a:prstGeom prst="rect">
            <a:avLst/>
          </a:prstGeom>
          <a:noFill/>
          <a:ln>
            <a:noFill/>
          </a:ln>
        </p:spPr>
      </p:pic>
      <p:grpSp>
        <p:nvGrpSpPr>
          <p:cNvPr id="356" name="Google Shape;356;p58"/>
          <p:cNvGrpSpPr/>
          <p:nvPr/>
        </p:nvGrpSpPr>
        <p:grpSpPr>
          <a:xfrm>
            <a:off x="7516487" y="6313594"/>
            <a:ext cx="10281423" cy="1957246"/>
            <a:chOff x="0" y="0"/>
            <a:chExt cx="10281422" cy="1957244"/>
          </a:xfrm>
        </p:grpSpPr>
        <p:sp>
          <p:nvSpPr>
            <p:cNvPr id="357" name="Google Shape;357;p58"/>
            <p:cNvSpPr/>
            <p:nvPr/>
          </p:nvSpPr>
          <p:spPr>
            <a:xfrm>
              <a:off x="0" y="0"/>
              <a:ext cx="9515441" cy="1957244"/>
            </a:xfrm>
            <a:prstGeom prst="ellipse">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358" name="Google Shape;358;p58"/>
            <p:cNvCxnSpPr/>
            <p:nvPr/>
          </p:nvCxnSpPr>
          <p:spPr>
            <a:xfrm rot="10800000">
              <a:off x="8600010" y="876894"/>
              <a:ext cx="1681412" cy="1"/>
            </a:xfrm>
            <a:prstGeom prst="straightConnector1">
              <a:avLst/>
            </a:prstGeom>
            <a:noFill/>
            <a:ln w="63500" cap="flat" cmpd="sng">
              <a:solidFill>
                <a:srgbClr val="EB220C"/>
              </a:solidFill>
              <a:prstDash val="solid"/>
              <a:miter lim="4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59" descr="wp.png"/>
          <p:cNvPicPr preferRelativeResize="0"/>
          <p:nvPr/>
        </p:nvPicPr>
        <p:blipFill rotWithShape="1">
          <a:blip r:embed="rId3">
            <a:alphaModFix/>
          </a:blip>
          <a:srcRect/>
          <a:stretch/>
        </p:blipFill>
        <p:spPr>
          <a:xfrm>
            <a:off x="2260" y="4035"/>
            <a:ext cx="24384001" cy="13716001"/>
          </a:xfrm>
          <a:prstGeom prst="rect">
            <a:avLst/>
          </a:prstGeom>
          <a:noFill/>
          <a:ln>
            <a:noFill/>
          </a:ln>
        </p:spPr>
      </p:pic>
      <p:grpSp>
        <p:nvGrpSpPr>
          <p:cNvPr id="364" name="Google Shape;364;p59"/>
          <p:cNvGrpSpPr/>
          <p:nvPr/>
        </p:nvGrpSpPr>
        <p:grpSpPr>
          <a:xfrm>
            <a:off x="6211927" y="6426598"/>
            <a:ext cx="9515442" cy="2279096"/>
            <a:chOff x="0" y="0"/>
            <a:chExt cx="9515441" cy="2279094"/>
          </a:xfrm>
        </p:grpSpPr>
        <p:sp>
          <p:nvSpPr>
            <p:cNvPr id="365" name="Google Shape;365;p59"/>
            <p:cNvSpPr/>
            <p:nvPr/>
          </p:nvSpPr>
          <p:spPr>
            <a:xfrm>
              <a:off x="0" y="321849"/>
              <a:ext cx="9515441" cy="1957245"/>
            </a:xfrm>
            <a:prstGeom prst="ellipse">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366" name="Google Shape;366;p59"/>
            <p:cNvCxnSpPr/>
            <p:nvPr/>
          </p:nvCxnSpPr>
          <p:spPr>
            <a:xfrm flipH="1">
              <a:off x="7639708" y="0"/>
              <a:ext cx="1748509" cy="891091"/>
            </a:xfrm>
            <a:prstGeom prst="straightConnector1">
              <a:avLst/>
            </a:prstGeom>
            <a:noFill/>
            <a:ln w="63500" cap="flat" cmpd="sng">
              <a:solidFill>
                <a:srgbClr val="EB220C"/>
              </a:solidFill>
              <a:prstDash val="solid"/>
              <a:miter lim="400000"/>
              <a:headEnd type="none" w="sm" len="sm"/>
              <a:tailEnd type="triangle" w="med" len="med"/>
            </a:ln>
          </p:spPr>
        </p:cxn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60" descr="preview.png"/>
          <p:cNvPicPr preferRelativeResize="0"/>
          <p:nvPr/>
        </p:nvPicPr>
        <p:blipFill rotWithShape="1">
          <a:blip r:embed="rId3">
            <a:alphaModFix/>
          </a:blip>
          <a:srcRect/>
          <a:stretch/>
        </p:blipFill>
        <p:spPr>
          <a:xfrm>
            <a:off x="0" y="0"/>
            <a:ext cx="24384001" cy="13716001"/>
          </a:xfrm>
          <a:prstGeom prst="rect">
            <a:avLst/>
          </a:prstGeom>
          <a:noFill/>
          <a:ln>
            <a:noFill/>
          </a:ln>
        </p:spPr>
      </p:pic>
      <p:grpSp>
        <p:nvGrpSpPr>
          <p:cNvPr id="372" name="Google Shape;372;p60"/>
          <p:cNvGrpSpPr/>
          <p:nvPr/>
        </p:nvGrpSpPr>
        <p:grpSpPr>
          <a:xfrm>
            <a:off x="5373645" y="4958004"/>
            <a:ext cx="14471700" cy="4089542"/>
            <a:chOff x="0" y="0"/>
            <a:chExt cx="14471698" cy="4089541"/>
          </a:xfrm>
        </p:grpSpPr>
        <p:sp>
          <p:nvSpPr>
            <p:cNvPr id="373" name="Google Shape;373;p60"/>
            <p:cNvSpPr/>
            <p:nvPr/>
          </p:nvSpPr>
          <p:spPr>
            <a:xfrm>
              <a:off x="0" y="0"/>
              <a:ext cx="13493174" cy="4089541"/>
            </a:xfrm>
            <a:prstGeom prst="ellipse">
              <a:avLst/>
            </a:prstGeom>
            <a:noFill/>
            <a:ln w="63500" cap="flat" cmpd="sng">
              <a:solidFill>
                <a:srgbClr val="EB220C"/>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374" name="Google Shape;374;p60"/>
            <p:cNvCxnSpPr/>
            <p:nvPr/>
          </p:nvCxnSpPr>
          <p:spPr>
            <a:xfrm rot="10800000">
              <a:off x="12790287" y="2044770"/>
              <a:ext cx="1681412" cy="1"/>
            </a:xfrm>
            <a:prstGeom prst="straightConnector1">
              <a:avLst/>
            </a:prstGeom>
            <a:noFill/>
            <a:ln w="63500" cap="flat" cmpd="sng">
              <a:solidFill>
                <a:srgbClr val="EB220C"/>
              </a:solidFill>
              <a:prstDash val="solid"/>
              <a:miter lim="400000"/>
              <a:headEnd type="none" w="sm" len="sm"/>
              <a:tailEnd type="triangle" w="med" len="med"/>
            </a:ln>
          </p:spPr>
        </p:cxn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61" descr="popups.png"/>
          <p:cNvPicPr preferRelativeResize="0"/>
          <p:nvPr/>
        </p:nvPicPr>
        <p:blipFill rotWithShape="1">
          <a:blip r:embed="rId3">
            <a:alphaModFix/>
          </a:blip>
          <a:srcRect/>
          <a:stretch/>
        </p:blipFill>
        <p:spPr>
          <a:xfrm>
            <a:off x="4940" y="-5639"/>
            <a:ext cx="24384001" cy="13716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7"/>
          <p:cNvSpPr txBox="1"/>
          <p:nvPr/>
        </p:nvSpPr>
        <p:spPr>
          <a:xfrm>
            <a:off x="6307161" y="6253264"/>
            <a:ext cx="4203625" cy="1209472"/>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7200"/>
              <a:buFont typeface="Helvetica Neue"/>
              <a:buNone/>
            </a:pPr>
            <a:r>
              <a:rPr lang="en-US" sz="7200" b="0" i="0" u="none" strike="noStrike" cap="none">
                <a:solidFill>
                  <a:srgbClr val="444444"/>
                </a:solidFill>
                <a:latin typeface="Helvetica Neue"/>
                <a:ea typeface="Helvetica Neue"/>
                <a:cs typeface="Helvetica Neue"/>
                <a:sym typeface="Helvetica Neue"/>
              </a:rPr>
              <a:t>Employee</a:t>
            </a:r>
            <a:endParaRPr/>
          </a:p>
        </p:txBody>
      </p:sp>
      <p:sp>
        <p:nvSpPr>
          <p:cNvPr id="76" name="Google Shape;76;p17"/>
          <p:cNvSpPr txBox="1"/>
          <p:nvPr/>
        </p:nvSpPr>
        <p:spPr>
          <a:xfrm>
            <a:off x="13552133" y="6253264"/>
            <a:ext cx="4203625" cy="1209472"/>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7200"/>
              <a:buFont typeface="Helvetica Neue"/>
              <a:buNone/>
            </a:pPr>
            <a:r>
              <a:rPr lang="en-US" sz="7200" b="0" i="0" u="none" strike="noStrike" cap="none" dirty="0">
                <a:solidFill>
                  <a:srgbClr val="444444"/>
                </a:solidFill>
                <a:latin typeface="Helvetica Neue"/>
                <a:ea typeface="Helvetica Neue"/>
                <a:cs typeface="Helvetica Neue"/>
                <a:sym typeface="Helvetica Neue"/>
              </a:rPr>
              <a:t>Website</a:t>
            </a:r>
            <a:endParaRPr dirty="0"/>
          </a:p>
        </p:txBody>
      </p:sp>
      <p:cxnSp>
        <p:nvCxnSpPr>
          <p:cNvPr id="77" name="Google Shape;77;p17"/>
          <p:cNvCxnSpPr/>
          <p:nvPr/>
        </p:nvCxnSpPr>
        <p:spPr>
          <a:xfrm>
            <a:off x="5875945" y="6601646"/>
            <a:ext cx="5066057" cy="799880"/>
          </a:xfrm>
          <a:prstGeom prst="straightConnector1">
            <a:avLst/>
          </a:prstGeom>
          <a:noFill/>
          <a:ln w="63500" cap="flat" cmpd="sng">
            <a:solidFill>
              <a:schemeClr val="accent5"/>
            </a:solidFill>
            <a:prstDash val="solid"/>
            <a:miter lim="400000"/>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62" descr="thanks.png"/>
          <p:cNvPicPr preferRelativeResize="0"/>
          <p:nvPr/>
        </p:nvPicPr>
        <p:blipFill rotWithShape="1">
          <a:blip r:embed="rId3">
            <a:alphaModFix/>
          </a:blip>
          <a:srcRect/>
          <a:stretch/>
        </p:blipFill>
        <p:spPr>
          <a:xfrm>
            <a:off x="3140" y="-4962"/>
            <a:ext cx="24401643" cy="137259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3"/>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Recap</a:t>
            </a:r>
            <a:endParaRPr/>
          </a:p>
        </p:txBody>
      </p:sp>
      <p:sp>
        <p:nvSpPr>
          <p:cNvPr id="390" name="Google Shape;390;p63"/>
          <p:cNvSpPr txBox="1">
            <a:spLocks noGrp="1"/>
          </p:cNvSpPr>
          <p:nvPr>
            <p:ph type="body" idx="1"/>
          </p:nvPr>
        </p:nvSpPr>
        <p:spPr>
          <a:xfrm>
            <a:off x="4387453" y="3643312"/>
            <a:ext cx="15609095" cy="8840392"/>
          </a:xfrm>
          <a:prstGeom prst="rect">
            <a:avLst/>
          </a:prstGeom>
          <a:noFill/>
          <a:ln>
            <a:noFill/>
          </a:ln>
        </p:spPr>
        <p:txBody>
          <a:bodyPr spcFirstLastPara="1" wrap="square" lIns="71425" tIns="71425" rIns="71425" bIns="71425" anchor="ctr" anchorCtr="0">
            <a:noAutofit/>
          </a:bodyPr>
          <a:lstStyle/>
          <a:p>
            <a:pPr marL="611187" lvl="0" indent="-611187" algn="l" rtl="0">
              <a:lnSpc>
                <a:spcPct val="100000"/>
              </a:lnSpc>
              <a:spcBef>
                <a:spcPts val="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Solve a problem for your audience</a:t>
            </a:r>
            <a:endParaRPr/>
          </a:p>
          <a:p>
            <a:pPr marL="611187" lvl="0" indent="-611187" algn="l" rtl="0">
              <a:lnSpc>
                <a:spcPct val="100000"/>
              </a:lnSpc>
              <a:spcBef>
                <a:spcPts val="590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Make a lead magnet</a:t>
            </a:r>
            <a:endParaRPr/>
          </a:p>
          <a:p>
            <a:pPr marL="611187" lvl="0" indent="-611187" algn="l" rtl="0">
              <a:lnSpc>
                <a:spcPct val="100000"/>
              </a:lnSpc>
              <a:spcBef>
                <a:spcPts val="590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Offer that lead magnet on your website</a:t>
            </a:r>
            <a:endParaRPr/>
          </a:p>
          <a:p>
            <a:pPr marL="611187" lvl="0" indent="-611187" algn="l" rtl="0">
              <a:lnSpc>
                <a:spcPct val="100000"/>
              </a:lnSpc>
              <a:spcBef>
                <a:spcPts val="590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Collect more email addresses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4"/>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Beacon Advantages</a:t>
            </a:r>
            <a:endParaRPr/>
          </a:p>
        </p:txBody>
      </p:sp>
      <p:sp>
        <p:nvSpPr>
          <p:cNvPr id="396" name="Google Shape;396;p64"/>
          <p:cNvSpPr txBox="1">
            <a:spLocks noGrp="1"/>
          </p:cNvSpPr>
          <p:nvPr>
            <p:ph type="body" idx="1"/>
          </p:nvPr>
        </p:nvSpPr>
        <p:spPr>
          <a:xfrm>
            <a:off x="4387453" y="3643312"/>
            <a:ext cx="15609095" cy="8840392"/>
          </a:xfrm>
          <a:prstGeom prst="rect">
            <a:avLst/>
          </a:prstGeom>
          <a:noFill/>
          <a:ln>
            <a:noFill/>
          </a:ln>
        </p:spPr>
        <p:txBody>
          <a:bodyPr spcFirstLastPara="1" wrap="square" lIns="71425" tIns="71425" rIns="71425" bIns="71425" anchor="ctr" anchorCtr="0">
            <a:noAutofit/>
          </a:bodyPr>
          <a:lstStyle/>
          <a:p>
            <a:pPr marL="611187" lvl="0" indent="-611187" algn="l" rtl="0">
              <a:lnSpc>
                <a:spcPct val="100000"/>
              </a:lnSpc>
              <a:spcBef>
                <a:spcPts val="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More control for you</a:t>
            </a:r>
            <a:endParaRPr/>
          </a:p>
          <a:p>
            <a:pPr marL="611187" lvl="0" indent="-611187" algn="l" rtl="0">
              <a:lnSpc>
                <a:spcPct val="100000"/>
              </a:lnSpc>
              <a:spcBef>
                <a:spcPts val="590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More cost effective</a:t>
            </a:r>
            <a:endParaRPr/>
          </a:p>
          <a:p>
            <a:pPr marL="611187" lvl="0" indent="-611187" algn="l" rtl="0">
              <a:lnSpc>
                <a:spcPct val="100000"/>
              </a:lnSpc>
              <a:spcBef>
                <a:spcPts val="5900"/>
              </a:spcBef>
              <a:spcAft>
                <a:spcPts val="0"/>
              </a:spcAft>
              <a:buClr>
                <a:srgbClr val="444444"/>
              </a:buClr>
              <a:buSzPts val="6380"/>
              <a:buFont typeface="Helvetica Neue"/>
              <a:buChar char="•"/>
            </a:pPr>
            <a:r>
              <a:rPr lang="en-US" sz="4400" b="0" i="0" u="none" strike="noStrike" cap="none">
                <a:solidFill>
                  <a:srgbClr val="444444"/>
                </a:solidFill>
                <a:latin typeface="Helvetica Neue"/>
                <a:ea typeface="Helvetica Neue"/>
                <a:cs typeface="Helvetica Neue"/>
                <a:sym typeface="Helvetica Neue"/>
              </a:rPr>
              <a:t>One piece of software - not three!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0"/>
        <p:cNvGrpSpPr/>
        <p:nvPr/>
      </p:nvGrpSpPr>
      <p:grpSpPr>
        <a:xfrm>
          <a:off x="0" y="0"/>
          <a:ext cx="0" cy="0"/>
          <a:chOff x="0" y="0"/>
          <a:chExt cx="0" cy="0"/>
        </a:xfrm>
      </p:grpSpPr>
      <p:sp>
        <p:nvSpPr>
          <p:cNvPr id="401" name="Google Shape;401;p65"/>
          <p:cNvSpPr txBox="1">
            <a:spLocks noGrp="1"/>
          </p:cNvSpPr>
          <p:nvPr>
            <p:ph type="ctrTitle" idx="4294967295"/>
          </p:nvPr>
        </p:nvSpPr>
        <p:spPr>
          <a:xfrm>
            <a:off x="10419662" y="4536281"/>
            <a:ext cx="9053194" cy="4643438"/>
          </a:xfrm>
          <a:prstGeom prst="rect">
            <a:avLst/>
          </a:prstGeom>
          <a:noFill/>
          <a:ln>
            <a:noFill/>
          </a:ln>
        </p:spPr>
        <p:txBody>
          <a:bodyPr spcFirstLastPara="1" wrap="square" lIns="71425" tIns="71425" rIns="71425" bIns="71425" anchor="b" anchorCtr="0">
            <a:noAutofit/>
          </a:bodyPr>
          <a:lstStyle/>
          <a:p>
            <a:pPr marL="0" marR="0" lvl="0" indent="0" algn="l" rtl="0">
              <a:lnSpc>
                <a:spcPct val="100000"/>
              </a:lnSpc>
              <a:spcBef>
                <a:spcPts val="0"/>
              </a:spcBef>
              <a:spcAft>
                <a:spcPts val="0"/>
              </a:spcAft>
              <a:buClr>
                <a:srgbClr val="444444"/>
              </a:buClr>
              <a:buSzPts val="9744"/>
              <a:buFont typeface="Helvetica Neue"/>
              <a:buNone/>
            </a:pPr>
            <a:r>
              <a:rPr lang="en-US" sz="9744" b="0" i="0" u="none" strike="noStrike" cap="none">
                <a:solidFill>
                  <a:srgbClr val="444444"/>
                </a:solidFill>
                <a:latin typeface="Helvetica Neue"/>
                <a:ea typeface="Helvetica Neue"/>
                <a:cs typeface="Helvetica Neue"/>
                <a:sym typeface="Helvetica Neue"/>
              </a:rPr>
              <a:t>Increased Conversion Rates By 300%</a:t>
            </a:r>
            <a:endParaRPr/>
          </a:p>
        </p:txBody>
      </p:sp>
      <p:pic>
        <p:nvPicPr>
          <p:cNvPr id="402" name="Google Shape;402;p65" descr="Screen Shot 2020-04-16 at 12.33.33.png"/>
          <p:cNvPicPr preferRelativeResize="0"/>
          <p:nvPr/>
        </p:nvPicPr>
        <p:blipFill rotWithShape="1">
          <a:blip r:embed="rId3">
            <a:alphaModFix/>
          </a:blip>
          <a:srcRect/>
          <a:stretch/>
        </p:blipFill>
        <p:spPr>
          <a:xfrm>
            <a:off x="3188046" y="3270250"/>
            <a:ext cx="5080001" cy="71755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6"/>
        <p:cNvGrpSpPr/>
        <p:nvPr/>
      </p:nvGrpSpPr>
      <p:grpSpPr>
        <a:xfrm>
          <a:off x="0" y="0"/>
          <a:ext cx="0" cy="0"/>
          <a:chOff x="0" y="0"/>
          <a:chExt cx="0" cy="0"/>
        </a:xfrm>
      </p:grpSpPr>
      <p:sp>
        <p:nvSpPr>
          <p:cNvPr id="407" name="Google Shape;407;p66"/>
          <p:cNvSpPr txBox="1">
            <a:spLocks noGrp="1"/>
          </p:cNvSpPr>
          <p:nvPr>
            <p:ph type="ctrTitle" idx="4294967295"/>
          </p:nvPr>
        </p:nvSpPr>
        <p:spPr>
          <a:xfrm>
            <a:off x="10413831" y="4536281"/>
            <a:ext cx="9240895" cy="4643438"/>
          </a:xfrm>
          <a:prstGeom prst="rect">
            <a:avLst/>
          </a:prstGeom>
          <a:noFill/>
          <a:ln>
            <a:noFill/>
          </a:ln>
        </p:spPr>
        <p:txBody>
          <a:bodyPr spcFirstLastPara="1" wrap="square" lIns="71425" tIns="71425" rIns="71425" bIns="71425" anchor="b" anchorCtr="0">
            <a:noAutofit/>
          </a:bodyPr>
          <a:lstStyle/>
          <a:p>
            <a:pPr marL="0" marR="0" lvl="0" indent="0" algn="l"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700 Leads In</a:t>
            </a:r>
            <a:endParaRPr/>
          </a:p>
          <a:p>
            <a:pPr marL="0" marR="0" lvl="0" indent="0" algn="l"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Two Weeks</a:t>
            </a:r>
            <a:endParaRPr/>
          </a:p>
        </p:txBody>
      </p:sp>
      <p:pic>
        <p:nvPicPr>
          <p:cNvPr id="408" name="Google Shape;408;p66" descr="Screen Shot 2020-04-16 at 12.34.25.png"/>
          <p:cNvPicPr preferRelativeResize="0"/>
          <p:nvPr/>
        </p:nvPicPr>
        <p:blipFill rotWithShape="1">
          <a:blip r:embed="rId3">
            <a:alphaModFix/>
          </a:blip>
          <a:srcRect/>
          <a:stretch/>
        </p:blipFill>
        <p:spPr>
          <a:xfrm>
            <a:off x="3320451" y="2101849"/>
            <a:ext cx="4851401" cy="95123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2"/>
        <p:cNvGrpSpPr/>
        <p:nvPr/>
      </p:nvGrpSpPr>
      <p:grpSpPr>
        <a:xfrm>
          <a:off x="0" y="0"/>
          <a:ext cx="0" cy="0"/>
          <a:chOff x="0" y="0"/>
          <a:chExt cx="0" cy="0"/>
        </a:xfrm>
      </p:grpSpPr>
      <p:sp>
        <p:nvSpPr>
          <p:cNvPr id="413" name="Google Shape;413;p67"/>
          <p:cNvSpPr txBox="1">
            <a:spLocks noGrp="1"/>
          </p:cNvSpPr>
          <p:nvPr>
            <p:ph type="ctrTitle" idx="4294967295"/>
          </p:nvPr>
        </p:nvSpPr>
        <p:spPr>
          <a:xfrm>
            <a:off x="10397107" y="4536281"/>
            <a:ext cx="8832583" cy="4643438"/>
          </a:xfrm>
          <a:prstGeom prst="rect">
            <a:avLst/>
          </a:prstGeom>
          <a:noFill/>
          <a:ln>
            <a:noFill/>
          </a:ln>
        </p:spPr>
        <p:txBody>
          <a:bodyPr spcFirstLastPara="1" wrap="square" lIns="71425" tIns="71425" rIns="71425" bIns="71425" anchor="b" anchorCtr="0">
            <a:noAutofit/>
          </a:bodyPr>
          <a:lstStyle/>
          <a:p>
            <a:pPr marL="0" marR="0" lvl="0" indent="0" algn="l"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900 Leads In</a:t>
            </a:r>
            <a:endParaRPr/>
          </a:p>
          <a:p>
            <a:pPr marL="0" marR="0" lvl="0" indent="0" algn="l"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Ten Days</a:t>
            </a:r>
            <a:endParaRPr/>
          </a:p>
        </p:txBody>
      </p:sp>
      <p:pic>
        <p:nvPicPr>
          <p:cNvPr id="414" name="Google Shape;414;p67" descr="Screen Shot 2020-04-16 at 12.35.31.png"/>
          <p:cNvPicPr preferRelativeResize="0"/>
          <p:nvPr/>
        </p:nvPicPr>
        <p:blipFill rotWithShape="1">
          <a:blip r:embed="rId3">
            <a:alphaModFix/>
          </a:blip>
          <a:srcRect/>
          <a:stretch/>
        </p:blipFill>
        <p:spPr>
          <a:xfrm>
            <a:off x="3288334" y="2209800"/>
            <a:ext cx="4813301" cy="92964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8"/>
        <p:cNvGrpSpPr/>
        <p:nvPr/>
      </p:nvGrpSpPr>
      <p:grpSpPr>
        <a:xfrm>
          <a:off x="0" y="0"/>
          <a:ext cx="0" cy="0"/>
          <a:chOff x="0" y="0"/>
          <a:chExt cx="0" cy="0"/>
        </a:xfrm>
      </p:grpSpPr>
      <p:sp>
        <p:nvSpPr>
          <p:cNvPr id="419" name="Google Shape;419;p68"/>
          <p:cNvSpPr txBox="1">
            <a:spLocks noGrp="1"/>
          </p:cNvSpPr>
          <p:nvPr>
            <p:ph type="ctrTitle" idx="4294967295"/>
          </p:nvPr>
        </p:nvSpPr>
        <p:spPr>
          <a:xfrm>
            <a:off x="9773113" y="4536281"/>
            <a:ext cx="11152721" cy="4643438"/>
          </a:xfrm>
          <a:prstGeom prst="rect">
            <a:avLst/>
          </a:prstGeom>
          <a:noFill/>
          <a:ln>
            <a:noFill/>
          </a:ln>
        </p:spPr>
        <p:txBody>
          <a:bodyPr spcFirstLastPara="1" wrap="square" lIns="71425" tIns="71425" rIns="71425" bIns="71425" anchor="b" anchorCtr="0">
            <a:noAutofit/>
          </a:bodyPr>
          <a:lstStyle/>
          <a:p>
            <a:pPr marL="0" marR="0" lvl="0" indent="0" algn="l"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194 High Quality Leads</a:t>
            </a:r>
            <a:endParaRPr/>
          </a:p>
        </p:txBody>
      </p:sp>
      <p:pic>
        <p:nvPicPr>
          <p:cNvPr id="420" name="Google Shape;420;p68" descr="Screen Shot 2020-04-16 at 12.36.20.png"/>
          <p:cNvPicPr preferRelativeResize="0"/>
          <p:nvPr/>
        </p:nvPicPr>
        <p:blipFill rotWithShape="1">
          <a:blip r:embed="rId3">
            <a:alphaModFix/>
          </a:blip>
          <a:srcRect/>
          <a:stretch/>
        </p:blipFill>
        <p:spPr>
          <a:xfrm>
            <a:off x="3394492" y="2936770"/>
            <a:ext cx="4673601" cy="84074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9"/>
          <p:cNvSpPr txBox="1">
            <a:spLocks noGrp="1"/>
          </p:cNvSpPr>
          <p:nvPr>
            <p:ph type="ctrTitle" idx="4294967295"/>
          </p:nvPr>
        </p:nvSpPr>
        <p:spPr>
          <a:xfrm>
            <a:off x="4833937" y="2303859"/>
            <a:ext cx="14716126" cy="4643438"/>
          </a:xfrm>
          <a:prstGeom prst="rect">
            <a:avLst/>
          </a:prstGeom>
          <a:noFill/>
          <a:ln>
            <a:noFill/>
          </a:ln>
        </p:spPr>
        <p:txBody>
          <a:bodyPr spcFirstLastPara="1" wrap="square" lIns="71425" tIns="71425" rIns="71425" bIns="71425" anchor="b" anchorCtr="0">
            <a:noAutofit/>
          </a:bodyPr>
          <a:lstStyle/>
          <a:p>
            <a:pPr marL="0" marR="0" lvl="0" indent="0" algn="l" rtl="0">
              <a:lnSpc>
                <a:spcPct val="100000"/>
              </a:lnSpc>
              <a:spcBef>
                <a:spcPts val="0"/>
              </a:spcBef>
              <a:spcAft>
                <a:spcPts val="0"/>
              </a:spcAft>
              <a:buClr>
                <a:srgbClr val="444444"/>
              </a:buClr>
              <a:buSzPts val="8000"/>
              <a:buFont typeface="Helvetica Neue"/>
              <a:buNone/>
            </a:pPr>
            <a:r>
              <a:rPr lang="en-US" sz="8000" b="0" i="0" u="none" strike="noStrike" cap="none">
                <a:solidFill>
                  <a:srgbClr val="444444"/>
                </a:solidFill>
                <a:latin typeface="Helvetica Neue"/>
                <a:ea typeface="Helvetica Neue"/>
                <a:cs typeface="Helvetica Neue"/>
                <a:sym typeface="Helvetica Neue"/>
              </a:rPr>
              <a:t>www.yourwebsite.com/beacon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0"/>
          <p:cNvSpPr txBox="1">
            <a:spLocks noGrp="1"/>
          </p:cNvSpPr>
          <p:nvPr>
            <p:ph type="ctrTitle" idx="4294967295"/>
          </p:nvPr>
        </p:nvSpPr>
        <p:spPr>
          <a:xfrm>
            <a:off x="4833937" y="3559160"/>
            <a:ext cx="14716126" cy="4643439"/>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But I Don’t Have Any Traffic Yet!</a:t>
            </a:r>
            <a:endParaRPr/>
          </a:p>
        </p:txBody>
      </p:sp>
      <p:sp>
        <p:nvSpPr>
          <p:cNvPr id="431" name="Google Shape;431;p70"/>
          <p:cNvSpPr txBox="1">
            <a:spLocks noGrp="1"/>
          </p:cNvSpPr>
          <p:nvPr>
            <p:ph type="subTitle" idx="4294967295"/>
          </p:nvPr>
        </p:nvSpPr>
        <p:spPr>
          <a:xfrm>
            <a:off x="4833937" y="8678819"/>
            <a:ext cx="14716126" cy="1589485"/>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444444"/>
              </a:buClr>
              <a:buSzPts val="5200"/>
              <a:buFont typeface="Helvetica Neue"/>
              <a:buNone/>
            </a:pPr>
            <a:r>
              <a:rPr lang="en-US" sz="5200" b="0" i="0" u="none" strike="noStrike" cap="none">
                <a:solidFill>
                  <a:srgbClr val="444444"/>
                </a:solidFill>
                <a:latin typeface="Helvetica Neue"/>
                <a:ea typeface="Helvetica Neue"/>
                <a:cs typeface="Helvetica Neue"/>
                <a:sym typeface="Helvetica Neue"/>
              </a:rPr>
              <a:t>(that’s ok)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1"/>
          <p:cNvSpPr txBox="1">
            <a:spLocks noGrp="1"/>
          </p:cNvSpPr>
          <p:nvPr>
            <p:ph type="ctrTitle" idx="4294967295"/>
          </p:nvPr>
        </p:nvSpPr>
        <p:spPr>
          <a:xfrm>
            <a:off x="7347198" y="3584560"/>
            <a:ext cx="9689604" cy="4643439"/>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I Don’t Need An Email List</a:t>
            </a:r>
            <a:endParaRPr/>
          </a:p>
        </p:txBody>
      </p:sp>
      <p:sp>
        <p:nvSpPr>
          <p:cNvPr id="437" name="Google Shape;437;p71"/>
          <p:cNvSpPr txBox="1">
            <a:spLocks noGrp="1"/>
          </p:cNvSpPr>
          <p:nvPr>
            <p:ph type="subTitle" idx="4294967295"/>
          </p:nvPr>
        </p:nvSpPr>
        <p:spPr>
          <a:xfrm>
            <a:off x="4833937" y="8780419"/>
            <a:ext cx="14716126" cy="1589485"/>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444444"/>
              </a:buClr>
              <a:buSzPts val="5200"/>
              <a:buFont typeface="Helvetica Neue"/>
              <a:buNone/>
            </a:pPr>
            <a:r>
              <a:rPr lang="en-US" sz="5200" b="0" i="0" u="none" strike="noStrike" cap="none">
                <a:solidFill>
                  <a:srgbClr val="444444"/>
                </a:solidFill>
                <a:latin typeface="Helvetica Neue"/>
                <a:ea typeface="Helvetica Neue"/>
                <a:cs typeface="Helvetica Neue"/>
                <a:sym typeface="Helvetica Neue"/>
              </a:rPr>
              <a:t>(you will)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8"/>
          <p:cNvSpPr txBox="1">
            <a:spLocks noGrp="1"/>
          </p:cNvSpPr>
          <p:nvPr>
            <p:ph type="body" idx="1"/>
          </p:nvPr>
        </p:nvSpPr>
        <p:spPr>
          <a:xfrm>
            <a:off x="4833937" y="8482254"/>
            <a:ext cx="14716126" cy="647701"/>
          </a:xfrm>
          <a:prstGeom prst="rect">
            <a:avLst/>
          </a:prstGeom>
          <a:noFill/>
          <a:ln>
            <a:noFill/>
          </a:ln>
        </p:spPr>
        <p:txBody>
          <a:bodyPr spcFirstLastPara="1" wrap="square" lIns="71425" tIns="71425" rIns="71425" bIns="71425" anchor="t" anchorCtr="0">
            <a:noAutofit/>
          </a:bodyPr>
          <a:lstStyle/>
          <a:p>
            <a:pPr marL="0" lvl="0" indent="0" algn="ctr" rtl="0">
              <a:lnSpc>
                <a:spcPct val="100000"/>
              </a:lnSpc>
              <a:spcBef>
                <a:spcPts val="0"/>
              </a:spcBef>
              <a:spcAft>
                <a:spcPts val="0"/>
              </a:spcAft>
              <a:buClr>
                <a:srgbClr val="444444"/>
              </a:buClr>
              <a:buSzPts val="3200"/>
              <a:buFont typeface="Helvetica Neue"/>
              <a:buNone/>
            </a:pPr>
            <a:r>
              <a:rPr lang="en-US" sz="3200" i="1"/>
              <a:t>(it doesn’t)</a:t>
            </a:r>
            <a:endParaRPr/>
          </a:p>
        </p:txBody>
      </p:sp>
      <p:sp>
        <p:nvSpPr>
          <p:cNvPr id="83" name="Google Shape;83;p18"/>
          <p:cNvSpPr txBox="1">
            <a:spLocks noGrp="1"/>
          </p:cNvSpPr>
          <p:nvPr>
            <p:ph type="body" idx="2"/>
          </p:nvPr>
        </p:nvSpPr>
        <p:spPr>
          <a:xfrm>
            <a:off x="4833937" y="6363263"/>
            <a:ext cx="14716126" cy="1548330"/>
          </a:xfrm>
          <a:prstGeom prst="rect">
            <a:avLst/>
          </a:prstGeom>
          <a:noFill/>
          <a:ln>
            <a:noFill/>
          </a:ln>
        </p:spPr>
        <p:txBody>
          <a:bodyPr spcFirstLastPara="1" wrap="square" lIns="71425" tIns="71425" rIns="71425" bIns="71425" anchor="ctr" anchorCtr="0">
            <a:noAutofit/>
          </a:bodyPr>
          <a:lstStyle/>
          <a:p>
            <a:pPr marL="0" lvl="0" indent="0" algn="ctr" rtl="0">
              <a:lnSpc>
                <a:spcPct val="100000"/>
              </a:lnSpc>
              <a:spcBef>
                <a:spcPts val="0"/>
              </a:spcBef>
              <a:spcAft>
                <a:spcPts val="0"/>
              </a:spcAft>
              <a:buClr>
                <a:srgbClr val="444444"/>
              </a:buClr>
              <a:buSzPts val="4600"/>
              <a:buFont typeface="Helvetica Neue"/>
              <a:buNone/>
            </a:pPr>
            <a:r>
              <a:rPr lang="en-US" sz="4600">
                <a:latin typeface="Helvetica Neue"/>
                <a:ea typeface="Helvetica Neue"/>
                <a:cs typeface="Helvetica Neue"/>
                <a:sym typeface="Helvetica Neue"/>
              </a:rPr>
              <a:t>“I spent months making that website - I’m sure it’ll work out eventually”</a:t>
            </a:r>
            <a:endParaRPr/>
          </a:p>
        </p:txBody>
      </p:sp>
      <p:sp>
        <p:nvSpPr>
          <p:cNvPr id="84" name="Google Shape;84;p18"/>
          <p:cNvSpPr txBox="1"/>
          <p:nvPr/>
        </p:nvSpPr>
        <p:spPr>
          <a:xfrm>
            <a:off x="4833937" y="4565936"/>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0" i="0" u="none" strike="noStrike" cap="none">
                <a:solidFill>
                  <a:srgbClr val="444444"/>
                </a:solidFill>
                <a:latin typeface="Helvetica Neue"/>
                <a:ea typeface="Helvetica Neue"/>
                <a:cs typeface="Helvetica Neue"/>
                <a:sym typeface="Helvetica Neue"/>
              </a:rPr>
              <a:t>Option 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2"/>
          <p:cNvSpPr txBox="1">
            <a:spLocks noGrp="1"/>
          </p:cNvSpPr>
          <p:nvPr>
            <p:ph type="ctrTitle" idx="4294967295"/>
          </p:nvPr>
        </p:nvSpPr>
        <p:spPr>
          <a:xfrm>
            <a:off x="4833937" y="2303859"/>
            <a:ext cx="14716126" cy="4643438"/>
          </a:xfrm>
          <a:prstGeom prst="rect">
            <a:avLst/>
          </a:prstGeom>
          <a:noFill/>
          <a:ln>
            <a:noFill/>
          </a:ln>
        </p:spPr>
        <p:txBody>
          <a:bodyPr spcFirstLastPara="1" wrap="square" lIns="71425" tIns="71425" rIns="71425" bIns="71425" anchor="b" anchorCtr="0">
            <a:noAutofit/>
          </a:bodyPr>
          <a:lstStyle/>
          <a:p>
            <a:pPr marL="0" marR="0" lvl="0" indent="0" algn="l" rtl="0">
              <a:lnSpc>
                <a:spcPct val="100000"/>
              </a:lnSpc>
              <a:spcBef>
                <a:spcPts val="0"/>
              </a:spcBef>
              <a:spcAft>
                <a:spcPts val="0"/>
              </a:spcAft>
              <a:buClr>
                <a:srgbClr val="444444"/>
              </a:buClr>
              <a:buSzPts val="8000"/>
              <a:buFont typeface="Helvetica Neue"/>
              <a:buNone/>
            </a:pPr>
            <a:r>
              <a:rPr lang="en-US" sz="8000" b="0" i="0" u="none" strike="noStrike" cap="none">
                <a:solidFill>
                  <a:srgbClr val="444444"/>
                </a:solidFill>
                <a:latin typeface="Helvetica Neue"/>
                <a:ea typeface="Helvetica Neue"/>
                <a:cs typeface="Helvetica Neue"/>
                <a:sym typeface="Helvetica Neue"/>
              </a:rPr>
              <a:t>www.yourwebsite.com/beacon</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3"/>
          <p:cNvSpPr txBox="1">
            <a:spLocks noGrp="1"/>
          </p:cNvSpPr>
          <p:nvPr>
            <p:ph type="ctrTitle" idx="4294967295"/>
          </p:nvPr>
        </p:nvSpPr>
        <p:spPr>
          <a:xfrm>
            <a:off x="4833937" y="4454632"/>
            <a:ext cx="14716126" cy="4643438"/>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9744"/>
              <a:buFont typeface="Helvetica Neue"/>
              <a:buNone/>
            </a:pPr>
            <a:r>
              <a:rPr lang="en-US" sz="9744" b="0" i="0" u="none" strike="noStrike" cap="none">
                <a:solidFill>
                  <a:srgbClr val="444444"/>
                </a:solidFill>
                <a:latin typeface="Helvetica Neue"/>
                <a:ea typeface="Helvetica Neue"/>
                <a:cs typeface="Helvetica Neue"/>
                <a:sym typeface="Helvetica Neue"/>
              </a:rPr>
              <a:t>Most People Who Come To Your Website Aren’t Ready To Buy</a:t>
            </a:r>
            <a:endParaRPr/>
          </a:p>
        </p:txBody>
      </p:sp>
      <p:sp>
        <p:nvSpPr>
          <p:cNvPr id="448" name="Google Shape;448;p73"/>
          <p:cNvSpPr txBox="1">
            <a:spLocks noGrp="1"/>
          </p:cNvSpPr>
          <p:nvPr>
            <p:ph type="subTitle" idx="4294967295"/>
          </p:nvPr>
        </p:nvSpPr>
        <p:spPr>
          <a:xfrm>
            <a:off x="4833937" y="9443245"/>
            <a:ext cx="14716126" cy="1589486"/>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444444"/>
              </a:buClr>
              <a:buSzPts val="5200"/>
              <a:buFont typeface="Helvetica Neue"/>
              <a:buNone/>
            </a:pPr>
            <a:r>
              <a:rPr lang="en-US" sz="5200" b="0" i="0" u="none" strike="noStrike" cap="none">
                <a:solidFill>
                  <a:srgbClr val="444444"/>
                </a:solidFill>
                <a:latin typeface="Helvetica Neue"/>
                <a:ea typeface="Helvetica Neue"/>
                <a:cs typeface="Helvetica Neue"/>
                <a:sym typeface="Helvetica Neue"/>
              </a:rPr>
              <a:t>(yet)</a:t>
            </a:r>
            <a:endParaRPr/>
          </a:p>
        </p:txBody>
      </p:sp>
      <p:sp>
        <p:nvSpPr>
          <p:cNvPr id="449" name="Google Shape;449;p73"/>
          <p:cNvSpPr txBox="1"/>
          <p:nvPr/>
        </p:nvSpPr>
        <p:spPr>
          <a:xfrm>
            <a:off x="4833937" y="2882395"/>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1" i="0" u="none" strike="noStrike" cap="none">
                <a:solidFill>
                  <a:srgbClr val="444444"/>
                </a:solidFill>
                <a:latin typeface="Helvetica Neue"/>
                <a:ea typeface="Helvetica Neue"/>
                <a:cs typeface="Helvetica Neue"/>
                <a:sym typeface="Helvetica Neue"/>
              </a:rPr>
              <a:t>Lesson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4"/>
          <p:cNvSpPr txBox="1">
            <a:spLocks noGrp="1"/>
          </p:cNvSpPr>
          <p:nvPr>
            <p:ph type="ctrTitle" idx="4294967295"/>
          </p:nvPr>
        </p:nvSpPr>
        <p:spPr>
          <a:xfrm>
            <a:off x="4833937" y="4454632"/>
            <a:ext cx="14716126" cy="4643438"/>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9744"/>
              <a:buFont typeface="Helvetica Neue"/>
              <a:buNone/>
            </a:pPr>
            <a:r>
              <a:rPr lang="en-US" sz="9744" b="0" i="0" u="none" strike="noStrike" cap="none">
                <a:solidFill>
                  <a:srgbClr val="444444"/>
                </a:solidFill>
                <a:latin typeface="Helvetica Neue"/>
                <a:ea typeface="Helvetica Neue"/>
                <a:cs typeface="Helvetica Neue"/>
                <a:sym typeface="Helvetica Neue"/>
              </a:rPr>
              <a:t>Keep In Touch With People After They Leave Your Site</a:t>
            </a:r>
            <a:endParaRPr/>
          </a:p>
        </p:txBody>
      </p:sp>
      <p:sp>
        <p:nvSpPr>
          <p:cNvPr id="455" name="Google Shape;455;p74"/>
          <p:cNvSpPr txBox="1">
            <a:spLocks noGrp="1"/>
          </p:cNvSpPr>
          <p:nvPr>
            <p:ph type="subTitle" idx="4294967295"/>
          </p:nvPr>
        </p:nvSpPr>
        <p:spPr>
          <a:xfrm>
            <a:off x="4833937" y="9443245"/>
            <a:ext cx="14716126" cy="1589486"/>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444444"/>
              </a:buClr>
              <a:buSzPts val="5200"/>
              <a:buFont typeface="Helvetica Neue"/>
              <a:buNone/>
            </a:pPr>
            <a:r>
              <a:rPr lang="en-US" sz="5200" b="0" i="0" u="none" strike="noStrike" cap="none">
                <a:solidFill>
                  <a:srgbClr val="444444"/>
                </a:solidFill>
                <a:latin typeface="Helvetica Neue"/>
                <a:ea typeface="Helvetica Neue"/>
                <a:cs typeface="Helvetica Neue"/>
                <a:sym typeface="Helvetica Neue"/>
              </a:rPr>
              <a:t>(trust me)</a:t>
            </a:r>
            <a:endParaRPr/>
          </a:p>
        </p:txBody>
      </p:sp>
      <p:sp>
        <p:nvSpPr>
          <p:cNvPr id="456" name="Google Shape;456;p74"/>
          <p:cNvSpPr txBox="1"/>
          <p:nvPr/>
        </p:nvSpPr>
        <p:spPr>
          <a:xfrm>
            <a:off x="4833937" y="2882395"/>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1" i="0" u="none" strike="noStrike" cap="none">
                <a:solidFill>
                  <a:srgbClr val="444444"/>
                </a:solidFill>
                <a:latin typeface="Helvetica Neue"/>
                <a:ea typeface="Helvetica Neue"/>
                <a:cs typeface="Helvetica Neue"/>
                <a:sym typeface="Helvetica Neue"/>
              </a:rPr>
              <a:t>Lesson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5"/>
          <p:cNvSpPr txBox="1">
            <a:spLocks noGrp="1"/>
          </p:cNvSpPr>
          <p:nvPr>
            <p:ph type="ctrTitle" idx="4294967295"/>
          </p:nvPr>
        </p:nvSpPr>
        <p:spPr>
          <a:xfrm>
            <a:off x="4833937" y="3568950"/>
            <a:ext cx="14716126" cy="4643439"/>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10528"/>
              <a:buFont typeface="Helvetica Neue"/>
              <a:buNone/>
            </a:pPr>
            <a:r>
              <a:rPr lang="en-US" sz="10528" b="0" i="0" u="none" strike="noStrike" cap="none">
                <a:solidFill>
                  <a:srgbClr val="444444"/>
                </a:solidFill>
                <a:latin typeface="Helvetica Neue"/>
                <a:ea typeface="Helvetica Neue"/>
                <a:cs typeface="Helvetica Neue"/>
                <a:sym typeface="Helvetica Neue"/>
              </a:rPr>
              <a:t>Email Is Still The Number One Sales Tool</a:t>
            </a:r>
            <a:endParaRPr/>
          </a:p>
        </p:txBody>
      </p:sp>
      <p:sp>
        <p:nvSpPr>
          <p:cNvPr id="462" name="Google Shape;462;p75"/>
          <p:cNvSpPr txBox="1">
            <a:spLocks noGrp="1"/>
          </p:cNvSpPr>
          <p:nvPr>
            <p:ph type="subTitle" idx="4294967295"/>
          </p:nvPr>
        </p:nvSpPr>
        <p:spPr>
          <a:xfrm>
            <a:off x="4833937" y="8557564"/>
            <a:ext cx="14716126" cy="1589486"/>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444444"/>
              </a:buClr>
              <a:buSzPts val="5200"/>
              <a:buFont typeface="Helvetica Neue"/>
              <a:buNone/>
            </a:pPr>
            <a:r>
              <a:rPr lang="en-US" sz="5200" b="0" i="0" u="none" strike="noStrike" cap="none">
                <a:solidFill>
                  <a:srgbClr val="444444"/>
                </a:solidFill>
                <a:latin typeface="Helvetica Neue"/>
                <a:ea typeface="Helvetica Neue"/>
                <a:cs typeface="Helvetica Neue"/>
                <a:sym typeface="Helvetica Neue"/>
              </a:rPr>
              <a:t>(yep, you read that right)</a:t>
            </a:r>
            <a:endParaRPr/>
          </a:p>
        </p:txBody>
      </p:sp>
      <p:sp>
        <p:nvSpPr>
          <p:cNvPr id="463" name="Google Shape;463;p75"/>
          <p:cNvSpPr txBox="1"/>
          <p:nvPr/>
        </p:nvSpPr>
        <p:spPr>
          <a:xfrm>
            <a:off x="4833937" y="2882395"/>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1" i="0" u="none" strike="noStrike" cap="none">
                <a:solidFill>
                  <a:srgbClr val="444444"/>
                </a:solidFill>
                <a:latin typeface="Helvetica Neue"/>
                <a:ea typeface="Helvetica Neue"/>
                <a:cs typeface="Helvetica Neue"/>
                <a:sym typeface="Helvetica Neue"/>
              </a:rPr>
              <a:t>Lesson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6"/>
          <p:cNvSpPr txBox="1">
            <a:spLocks noGrp="1"/>
          </p:cNvSpPr>
          <p:nvPr>
            <p:ph type="ctrTitle" idx="4294967295"/>
          </p:nvPr>
        </p:nvSpPr>
        <p:spPr>
          <a:xfrm>
            <a:off x="4833937" y="3568950"/>
            <a:ext cx="14716126" cy="4643439"/>
          </a:xfrm>
          <a:prstGeom prst="rect">
            <a:avLst/>
          </a:prstGeom>
          <a:noFill/>
          <a:ln>
            <a:noFill/>
          </a:ln>
        </p:spPr>
        <p:txBody>
          <a:bodyPr spcFirstLastPara="1" wrap="square" lIns="71425" tIns="71425" rIns="71425" bIns="71425" anchor="b" anchorCtr="0">
            <a:noAutofit/>
          </a:bodyPr>
          <a:lstStyle/>
          <a:p>
            <a:pPr marL="0" marR="0" lvl="0" indent="0" algn="ctr" rtl="0">
              <a:lnSpc>
                <a:spcPct val="100000"/>
              </a:lnSpc>
              <a:spcBef>
                <a:spcPts val="0"/>
              </a:spcBef>
              <a:spcAft>
                <a:spcPts val="0"/>
              </a:spcAft>
              <a:buClr>
                <a:srgbClr val="444444"/>
              </a:buClr>
              <a:buSzPts val="11200"/>
              <a:buFont typeface="Helvetica Neue"/>
              <a:buNone/>
            </a:pPr>
            <a:r>
              <a:rPr lang="en-US" sz="11200" b="0" i="0" u="none" strike="noStrike" cap="none">
                <a:solidFill>
                  <a:srgbClr val="444444"/>
                </a:solidFill>
                <a:latin typeface="Helvetica Neue"/>
                <a:ea typeface="Helvetica Neue"/>
                <a:cs typeface="Helvetica Neue"/>
                <a:sym typeface="Helvetica Neue"/>
              </a:rPr>
              <a:t>Don’t Just Collect Email Addresses</a:t>
            </a:r>
            <a:endParaRPr/>
          </a:p>
        </p:txBody>
      </p:sp>
      <p:sp>
        <p:nvSpPr>
          <p:cNvPr id="469" name="Google Shape;469;p76"/>
          <p:cNvSpPr txBox="1">
            <a:spLocks noGrp="1"/>
          </p:cNvSpPr>
          <p:nvPr>
            <p:ph type="subTitle" idx="4294967295"/>
          </p:nvPr>
        </p:nvSpPr>
        <p:spPr>
          <a:xfrm>
            <a:off x="4833937" y="8557564"/>
            <a:ext cx="14716126" cy="1589486"/>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444444"/>
              </a:buClr>
              <a:buSzPts val="5200"/>
              <a:buFont typeface="Helvetica Neue"/>
              <a:buNone/>
            </a:pPr>
            <a:r>
              <a:rPr lang="en-US" sz="5200" b="0" i="0" u="none" strike="noStrike" cap="none">
                <a:solidFill>
                  <a:srgbClr val="444444"/>
                </a:solidFill>
                <a:latin typeface="Helvetica Neue"/>
                <a:ea typeface="Helvetica Neue"/>
                <a:cs typeface="Helvetica Neue"/>
                <a:sym typeface="Helvetica Neue"/>
              </a:rPr>
              <a:t>(treat them like people and build a relationship)</a:t>
            </a:r>
            <a:endParaRPr/>
          </a:p>
        </p:txBody>
      </p:sp>
      <p:sp>
        <p:nvSpPr>
          <p:cNvPr id="470" name="Google Shape;470;p76"/>
          <p:cNvSpPr txBox="1"/>
          <p:nvPr/>
        </p:nvSpPr>
        <p:spPr>
          <a:xfrm>
            <a:off x="4833937" y="2882395"/>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1" i="0" u="none" strike="noStrike" cap="none">
                <a:solidFill>
                  <a:srgbClr val="444444"/>
                </a:solidFill>
                <a:latin typeface="Helvetica Neue"/>
                <a:ea typeface="Helvetica Neue"/>
                <a:cs typeface="Helvetica Neue"/>
                <a:sym typeface="Helvetica Neue"/>
              </a:rPr>
              <a:t>Lesson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7"/>
          <p:cNvSpPr txBox="1">
            <a:spLocks noGrp="1"/>
          </p:cNvSpPr>
          <p:nvPr>
            <p:ph type="ctrTitle" idx="4294967295"/>
          </p:nvPr>
        </p:nvSpPr>
        <p:spPr>
          <a:xfrm>
            <a:off x="4833937" y="2303859"/>
            <a:ext cx="14716126" cy="4643438"/>
          </a:xfrm>
          <a:prstGeom prst="rect">
            <a:avLst/>
          </a:prstGeom>
          <a:noFill/>
          <a:ln>
            <a:noFill/>
          </a:ln>
        </p:spPr>
        <p:txBody>
          <a:bodyPr spcFirstLastPara="1" wrap="square" lIns="71425" tIns="71425" rIns="71425" bIns="71425" anchor="b" anchorCtr="0">
            <a:noAutofit/>
          </a:bodyPr>
          <a:lstStyle/>
          <a:p>
            <a:pPr marL="0" marR="0" lvl="0" indent="0" algn="l" rtl="0">
              <a:lnSpc>
                <a:spcPct val="100000"/>
              </a:lnSpc>
              <a:spcBef>
                <a:spcPts val="0"/>
              </a:spcBef>
              <a:spcAft>
                <a:spcPts val="0"/>
              </a:spcAft>
              <a:buClr>
                <a:srgbClr val="444444"/>
              </a:buClr>
              <a:buSzPts val="8000"/>
              <a:buFont typeface="Helvetica Neue"/>
              <a:buNone/>
            </a:pPr>
            <a:r>
              <a:rPr lang="en-US" sz="8000" b="0" i="0" u="none" strike="noStrike" cap="none">
                <a:solidFill>
                  <a:srgbClr val="444444"/>
                </a:solidFill>
                <a:latin typeface="Helvetica Neue"/>
                <a:ea typeface="Helvetica Neue"/>
                <a:cs typeface="Helvetica Neue"/>
                <a:sym typeface="Helvetica Neue"/>
              </a:rPr>
              <a:t>www.yourwebsite.com/beacon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body" idx="1"/>
          </p:nvPr>
        </p:nvSpPr>
        <p:spPr>
          <a:xfrm>
            <a:off x="4833937" y="8482254"/>
            <a:ext cx="14716126" cy="647701"/>
          </a:xfrm>
          <a:prstGeom prst="rect">
            <a:avLst/>
          </a:prstGeom>
          <a:noFill/>
          <a:ln>
            <a:noFill/>
          </a:ln>
        </p:spPr>
        <p:txBody>
          <a:bodyPr spcFirstLastPara="1" wrap="square" lIns="71425" tIns="71425" rIns="71425" bIns="71425" anchor="t" anchorCtr="0">
            <a:noAutofit/>
          </a:bodyPr>
          <a:lstStyle/>
          <a:p>
            <a:pPr marL="0" lvl="0" indent="0" algn="ctr" rtl="0">
              <a:lnSpc>
                <a:spcPct val="100000"/>
              </a:lnSpc>
              <a:spcBef>
                <a:spcPts val="0"/>
              </a:spcBef>
              <a:spcAft>
                <a:spcPts val="0"/>
              </a:spcAft>
              <a:buClr>
                <a:srgbClr val="444444"/>
              </a:buClr>
              <a:buSzPts val="3200"/>
              <a:buFont typeface="Helvetica Neue"/>
              <a:buNone/>
            </a:pPr>
            <a:r>
              <a:rPr lang="en-US" sz="3200" i="1"/>
              <a:t>(you won’t)</a:t>
            </a:r>
            <a:endParaRPr/>
          </a:p>
        </p:txBody>
      </p:sp>
      <p:sp>
        <p:nvSpPr>
          <p:cNvPr id="90" name="Google Shape;90;p19"/>
          <p:cNvSpPr txBox="1">
            <a:spLocks noGrp="1"/>
          </p:cNvSpPr>
          <p:nvPr>
            <p:ph type="body" idx="2"/>
          </p:nvPr>
        </p:nvSpPr>
        <p:spPr>
          <a:xfrm>
            <a:off x="4833937" y="6363263"/>
            <a:ext cx="14716126" cy="1548330"/>
          </a:xfrm>
          <a:prstGeom prst="rect">
            <a:avLst/>
          </a:prstGeom>
          <a:noFill/>
          <a:ln>
            <a:noFill/>
          </a:ln>
        </p:spPr>
        <p:txBody>
          <a:bodyPr spcFirstLastPara="1" wrap="square" lIns="71425" tIns="71425" rIns="71425" bIns="71425" anchor="ctr" anchorCtr="0">
            <a:noAutofit/>
          </a:bodyPr>
          <a:lstStyle/>
          <a:p>
            <a:pPr marL="0" lvl="0" indent="0" algn="ctr" rtl="0">
              <a:lnSpc>
                <a:spcPct val="100000"/>
              </a:lnSpc>
              <a:spcBef>
                <a:spcPts val="0"/>
              </a:spcBef>
              <a:spcAft>
                <a:spcPts val="0"/>
              </a:spcAft>
              <a:buClr>
                <a:srgbClr val="444444"/>
              </a:buClr>
              <a:buSzPts val="4600"/>
              <a:buFont typeface="Helvetica Neue"/>
              <a:buNone/>
            </a:pPr>
            <a:r>
              <a:rPr lang="en-US" sz="4600">
                <a:latin typeface="Helvetica Neue"/>
                <a:ea typeface="Helvetica Neue"/>
                <a:cs typeface="Helvetica Neue"/>
                <a:sym typeface="Helvetica Neue"/>
              </a:rPr>
              <a:t>“Let’s build a new website - I’m sure I can get it right next time”</a:t>
            </a:r>
            <a:endParaRPr/>
          </a:p>
        </p:txBody>
      </p:sp>
      <p:sp>
        <p:nvSpPr>
          <p:cNvPr id="91" name="Google Shape;91;p19"/>
          <p:cNvSpPr txBox="1"/>
          <p:nvPr/>
        </p:nvSpPr>
        <p:spPr>
          <a:xfrm>
            <a:off x="4833937" y="4565936"/>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0" i="0" u="none" strike="noStrike" cap="none">
                <a:solidFill>
                  <a:srgbClr val="444444"/>
                </a:solidFill>
                <a:latin typeface="Helvetica Neue"/>
                <a:ea typeface="Helvetica Neue"/>
                <a:cs typeface="Helvetica Neue"/>
                <a:sym typeface="Helvetica Neue"/>
              </a:rPr>
              <a:t>Option B</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p:nvPr/>
        </p:nvSpPr>
        <p:spPr>
          <a:xfrm>
            <a:off x="4833937" y="4565936"/>
            <a:ext cx="14716126" cy="863601"/>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3200"/>
              <a:buFont typeface="Helvetica Neue"/>
              <a:buNone/>
            </a:pPr>
            <a:r>
              <a:rPr lang="en-US" sz="3200" b="0" i="0" u="none" strike="noStrike" cap="none">
                <a:solidFill>
                  <a:srgbClr val="444444"/>
                </a:solidFill>
                <a:latin typeface="Helvetica Neue"/>
                <a:ea typeface="Helvetica Neue"/>
                <a:cs typeface="Helvetica Neue"/>
                <a:sym typeface="Helvetica Neue"/>
              </a:rPr>
              <a:t>Option C</a:t>
            </a:r>
            <a:endParaRPr/>
          </a:p>
        </p:txBody>
      </p:sp>
      <p:sp>
        <p:nvSpPr>
          <p:cNvPr id="97" name="Google Shape;97;p20"/>
          <p:cNvSpPr txBox="1"/>
          <p:nvPr/>
        </p:nvSpPr>
        <p:spPr>
          <a:xfrm>
            <a:off x="4833937" y="8482254"/>
            <a:ext cx="14716126" cy="647701"/>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000000"/>
              </a:buClr>
              <a:buSzPts val="3200"/>
              <a:buFont typeface="Helvetica Neue"/>
              <a:buNone/>
            </a:pPr>
            <a:r>
              <a:rPr lang="en-US" sz="3200" b="0" i="1" u="none" strike="noStrike" cap="none">
                <a:solidFill>
                  <a:srgbClr val="000000"/>
                </a:solidFill>
                <a:latin typeface="Helvetica Neue"/>
                <a:ea typeface="Helvetica Neue"/>
                <a:cs typeface="Helvetica Neue"/>
                <a:sym typeface="Helvetica Neue"/>
              </a:rPr>
              <a:t>(once you know the core problem you can fix it)</a:t>
            </a:r>
            <a:endParaRPr/>
          </a:p>
        </p:txBody>
      </p:sp>
      <p:sp>
        <p:nvSpPr>
          <p:cNvPr id="98" name="Google Shape;98;p20"/>
          <p:cNvSpPr txBox="1"/>
          <p:nvPr/>
        </p:nvSpPr>
        <p:spPr>
          <a:xfrm>
            <a:off x="4833937" y="6363263"/>
            <a:ext cx="14716126" cy="154833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444444"/>
              </a:buClr>
              <a:buSzPts val="4600"/>
              <a:buFont typeface="Helvetica Neue"/>
              <a:buNone/>
            </a:pPr>
            <a:r>
              <a:rPr lang="en-US" sz="4600" b="0" i="0" u="none" strike="noStrike" cap="none">
                <a:solidFill>
                  <a:srgbClr val="444444"/>
                </a:solidFill>
                <a:latin typeface="Helvetica Neue"/>
                <a:ea typeface="Helvetica Neue"/>
                <a:cs typeface="Helvetica Neue"/>
                <a:sym typeface="Helvetica Neue"/>
              </a:rPr>
              <a:t>“We need to learn why the website isn’t meeting expectations”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1" descr="the-creative-exchange-YyZFSb_U6N4-unsplash.jpg"/>
          <p:cNvPicPr preferRelativeResize="0"/>
          <p:nvPr/>
        </p:nvPicPr>
        <p:blipFill rotWithShape="1">
          <a:blip r:embed="rId3">
            <a:alphaModFix/>
          </a:blip>
          <a:srcRect/>
          <a:stretch/>
        </p:blipFill>
        <p:spPr>
          <a:xfrm>
            <a:off x="-43888" y="-3968037"/>
            <a:ext cx="24471776" cy="17918958"/>
          </a:xfrm>
          <a:prstGeom prst="rect">
            <a:avLst/>
          </a:prstGeom>
          <a:noFill/>
          <a:ln>
            <a:noFill/>
          </a:ln>
        </p:spPr>
      </p:pic>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1125</TotalTime>
  <Words>4608</Words>
  <Application>Microsoft Macintosh PowerPoint</Application>
  <PresentationFormat>Custom</PresentationFormat>
  <Paragraphs>325</Paragraphs>
  <Slides>65</Slides>
  <Notes>64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Helvetica Neue Light</vt:lpstr>
      <vt:lpstr>Helvetica Neue</vt:lpstr>
      <vt:lpstr>White</vt:lpstr>
      <vt:lpstr>PowerPoint Presentation</vt:lpstr>
      <vt:lpstr>How To Make Sure Your Website Is Contributing To Your Business</vt:lpstr>
      <vt:lpstr>Let’s Play A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8x More Leads</vt:lpstr>
      <vt:lpstr>PowerPoint Presentation</vt:lpstr>
      <vt:lpstr>PowerPoint Presentation</vt:lpstr>
      <vt:lpstr>PowerPoint Presentation</vt:lpstr>
      <vt:lpstr>Lead Magnets</vt:lpstr>
      <vt:lpstr>Lead Magnets</vt:lpstr>
      <vt:lpstr>Lead Magnets</vt:lpstr>
      <vt:lpstr>Lead Magnet Examples</vt:lpstr>
      <vt:lpstr>PowerPoint Presentation</vt:lpstr>
      <vt:lpstr>PowerPoint Presentation</vt:lpstr>
      <vt:lpstr>PowerPoint Presentation</vt:lpstr>
      <vt:lpstr>PowerPoint Presentation</vt:lpstr>
      <vt:lpstr>What Makes A Good Lead Magnet?</vt:lpstr>
      <vt:lpstr>How Do You Actually Make A Lead Magnet?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Beacon Advantages</vt:lpstr>
      <vt:lpstr>Increased Conversion Rates By 300%</vt:lpstr>
      <vt:lpstr>700 Leads In Two Weeks</vt:lpstr>
      <vt:lpstr>900 Leads In Ten Days</vt:lpstr>
      <vt:lpstr>194 High Quality Leads</vt:lpstr>
      <vt:lpstr>www.yourwebsite.com/beacon</vt:lpstr>
      <vt:lpstr>But I Don’t Have Any Traffic Yet!</vt:lpstr>
      <vt:lpstr>I Don’t Need An Email List</vt:lpstr>
      <vt:lpstr>www.yourwebsite.com/beacon</vt:lpstr>
      <vt:lpstr>Most People Who Come To Your Website Aren’t Ready To Buy</vt:lpstr>
      <vt:lpstr>Keep In Touch With People After They Leave Your Site</vt:lpstr>
      <vt:lpstr>Email Is Still The Number One Sales Tool</vt:lpstr>
      <vt:lpstr>Don’t Just Collect Email Addresses</vt:lpstr>
      <vt:lpstr>www.yourwebsite.com/beacon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Make Sure Your Website Is Contributing To Your Business</dc:title>
  <cp:lastModifiedBy>Kevin McGrath</cp:lastModifiedBy>
  <cp:revision>2</cp:revision>
  <dcterms:modified xsi:type="dcterms:W3CDTF">2020-08-07T09:18:18Z</dcterms:modified>
</cp:coreProperties>
</file>